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4"/>
  </p:notesMasterIdLst>
  <p:sldIdLst>
    <p:sldId id="256" r:id="rId2"/>
    <p:sldId id="259" r:id="rId3"/>
    <p:sldId id="341" r:id="rId4"/>
    <p:sldId id="260" r:id="rId5"/>
    <p:sldId id="275" r:id="rId6"/>
    <p:sldId id="342" r:id="rId7"/>
    <p:sldId id="343" r:id="rId8"/>
    <p:sldId id="263" r:id="rId9"/>
    <p:sldId id="344" r:id="rId10"/>
    <p:sldId id="346" r:id="rId11"/>
    <p:sldId id="347" r:id="rId12"/>
    <p:sldId id="348" r:id="rId13"/>
    <p:sldId id="349" r:id="rId14"/>
    <p:sldId id="350" r:id="rId15"/>
    <p:sldId id="351" r:id="rId16"/>
    <p:sldId id="355" r:id="rId17"/>
    <p:sldId id="357" r:id="rId18"/>
    <p:sldId id="358" r:id="rId19"/>
    <p:sldId id="359" r:id="rId20"/>
    <p:sldId id="360" r:id="rId21"/>
    <p:sldId id="361" r:id="rId22"/>
    <p:sldId id="281" r:id="rId23"/>
  </p:sldIdLst>
  <p:sldSz cx="9144000" cy="5143500" type="screen16x9"/>
  <p:notesSz cx="6858000" cy="9144000"/>
  <p:embeddedFontLst>
    <p:embeddedFont>
      <p:font typeface="IBM Plex Sans" panose="020B0503050203000203" pitchFamily="34" charset="0"/>
      <p:regular r:id="rId25"/>
      <p:bold r:id="rId26"/>
      <p:italic r:id="rId27"/>
      <p:boldItalic r:id="rId28"/>
    </p:embeddedFont>
    <p:embeddedFont>
      <p:font typeface="IBM Plex Sans Medium" panose="020B0603050203000203"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FE4BD4-FF37-41A9-9A42-35B6BFE51292}">
  <a:tblStyle styleId="{FFFE4BD4-FF37-41A9-9A42-35B6BFE512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94660"/>
  </p:normalViewPr>
  <p:slideViewPr>
    <p:cSldViewPr snapToGrid="0">
      <p:cViewPr varScale="1">
        <p:scale>
          <a:sx n="138" d="100"/>
          <a:sy n="138" d="100"/>
        </p:scale>
        <p:origin x="97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F85669A8-3D0A-5F04-2602-ECD94F37F8AD}"/>
            </a:ext>
          </a:extLst>
        </p:cNvPr>
        <p:cNvGrpSpPr/>
        <p:nvPr/>
      </p:nvGrpSpPr>
      <p:grpSpPr>
        <a:xfrm>
          <a:off x="0" y="0"/>
          <a:ext cx="0" cy="0"/>
          <a:chOff x="0" y="0"/>
          <a:chExt cx="0" cy="0"/>
        </a:xfrm>
      </p:grpSpPr>
      <p:sp>
        <p:nvSpPr>
          <p:cNvPr id="728" name="Google Shape;728;gf38a009883_0_214:notes">
            <a:extLst>
              <a:ext uri="{FF2B5EF4-FFF2-40B4-BE49-F238E27FC236}">
                <a16:creationId xmlns:a16="http://schemas.microsoft.com/office/drawing/2014/main" id="{A1894F0A-7D6F-48F2-6C63-3232EF59EC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a:extLst>
              <a:ext uri="{FF2B5EF4-FFF2-40B4-BE49-F238E27FC236}">
                <a16:creationId xmlns:a16="http://schemas.microsoft.com/office/drawing/2014/main" id="{1570DB55-E34D-3B96-1313-DE21FD9DBF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681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E1BE92E9-0CBE-6A78-6C94-F4D96BA52B48}"/>
            </a:ext>
          </a:extLst>
        </p:cNvPr>
        <p:cNvGrpSpPr/>
        <p:nvPr/>
      </p:nvGrpSpPr>
      <p:grpSpPr>
        <a:xfrm>
          <a:off x="0" y="0"/>
          <a:ext cx="0" cy="0"/>
          <a:chOff x="0" y="0"/>
          <a:chExt cx="0" cy="0"/>
        </a:xfrm>
      </p:grpSpPr>
      <p:sp>
        <p:nvSpPr>
          <p:cNvPr id="728" name="Google Shape;728;gf38a009883_0_214:notes">
            <a:extLst>
              <a:ext uri="{FF2B5EF4-FFF2-40B4-BE49-F238E27FC236}">
                <a16:creationId xmlns:a16="http://schemas.microsoft.com/office/drawing/2014/main" id="{39ACFBFD-2E7E-3A69-D034-8548ED01D8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a:extLst>
              <a:ext uri="{FF2B5EF4-FFF2-40B4-BE49-F238E27FC236}">
                <a16:creationId xmlns:a16="http://schemas.microsoft.com/office/drawing/2014/main" id="{0FE6F66F-27E8-58BC-AF10-EFB1E984DC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86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F38846F8-CFA8-6A6D-2685-D164F56C3CDF}"/>
            </a:ext>
          </a:extLst>
        </p:cNvPr>
        <p:cNvGrpSpPr/>
        <p:nvPr/>
      </p:nvGrpSpPr>
      <p:grpSpPr>
        <a:xfrm>
          <a:off x="0" y="0"/>
          <a:ext cx="0" cy="0"/>
          <a:chOff x="0" y="0"/>
          <a:chExt cx="0" cy="0"/>
        </a:xfrm>
      </p:grpSpPr>
      <p:sp>
        <p:nvSpPr>
          <p:cNvPr id="728" name="Google Shape;728;gf38a009883_0_214:notes">
            <a:extLst>
              <a:ext uri="{FF2B5EF4-FFF2-40B4-BE49-F238E27FC236}">
                <a16:creationId xmlns:a16="http://schemas.microsoft.com/office/drawing/2014/main" id="{1526B7B1-80A5-FE15-A9D4-277D78DB50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a:extLst>
              <a:ext uri="{FF2B5EF4-FFF2-40B4-BE49-F238E27FC236}">
                <a16:creationId xmlns:a16="http://schemas.microsoft.com/office/drawing/2014/main" id="{9F4A77BE-0246-A0FB-E86B-BF3A79DB10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455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4D530D59-4FB4-43B3-F2C7-661EFFAA24DD}"/>
            </a:ext>
          </a:extLst>
        </p:cNvPr>
        <p:cNvGrpSpPr/>
        <p:nvPr/>
      </p:nvGrpSpPr>
      <p:grpSpPr>
        <a:xfrm>
          <a:off x="0" y="0"/>
          <a:ext cx="0" cy="0"/>
          <a:chOff x="0" y="0"/>
          <a:chExt cx="0" cy="0"/>
        </a:xfrm>
      </p:grpSpPr>
      <p:sp>
        <p:nvSpPr>
          <p:cNvPr id="728" name="Google Shape;728;gf38a009883_0_214:notes">
            <a:extLst>
              <a:ext uri="{FF2B5EF4-FFF2-40B4-BE49-F238E27FC236}">
                <a16:creationId xmlns:a16="http://schemas.microsoft.com/office/drawing/2014/main" id="{45ACD702-73A1-5166-BF70-9FA9CD9F0A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a:extLst>
              <a:ext uri="{FF2B5EF4-FFF2-40B4-BE49-F238E27FC236}">
                <a16:creationId xmlns:a16="http://schemas.microsoft.com/office/drawing/2014/main" id="{C359D3D5-8832-EA0F-B045-43D9E16F2F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90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D6923EA1-9DB8-18AC-4F72-8BDDDCCE85C7}"/>
            </a:ext>
          </a:extLst>
        </p:cNvPr>
        <p:cNvGrpSpPr/>
        <p:nvPr/>
      </p:nvGrpSpPr>
      <p:grpSpPr>
        <a:xfrm>
          <a:off x="0" y="0"/>
          <a:ext cx="0" cy="0"/>
          <a:chOff x="0" y="0"/>
          <a:chExt cx="0" cy="0"/>
        </a:xfrm>
      </p:grpSpPr>
      <p:sp>
        <p:nvSpPr>
          <p:cNvPr id="728" name="Google Shape;728;gf38a009883_0_214:notes">
            <a:extLst>
              <a:ext uri="{FF2B5EF4-FFF2-40B4-BE49-F238E27FC236}">
                <a16:creationId xmlns:a16="http://schemas.microsoft.com/office/drawing/2014/main" id="{8F160A63-827E-56D1-DB0F-93928F4ECB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a:extLst>
              <a:ext uri="{FF2B5EF4-FFF2-40B4-BE49-F238E27FC236}">
                <a16:creationId xmlns:a16="http://schemas.microsoft.com/office/drawing/2014/main" id="{25F87E83-A453-AEF8-8F81-8A80597E54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516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a:extLst>
            <a:ext uri="{FF2B5EF4-FFF2-40B4-BE49-F238E27FC236}">
              <a16:creationId xmlns:a16="http://schemas.microsoft.com/office/drawing/2014/main" id="{AF8D8E63-555B-6309-77A5-E0F1CBAAE744}"/>
            </a:ext>
          </a:extLst>
        </p:cNvPr>
        <p:cNvGrpSpPr/>
        <p:nvPr/>
      </p:nvGrpSpPr>
      <p:grpSpPr>
        <a:xfrm>
          <a:off x="0" y="0"/>
          <a:ext cx="0" cy="0"/>
          <a:chOff x="0" y="0"/>
          <a:chExt cx="0" cy="0"/>
        </a:xfrm>
      </p:grpSpPr>
      <p:sp>
        <p:nvSpPr>
          <p:cNvPr id="980" name="Google Shape;980;g146bcd6a36f_0_0:notes">
            <a:extLst>
              <a:ext uri="{FF2B5EF4-FFF2-40B4-BE49-F238E27FC236}">
                <a16:creationId xmlns:a16="http://schemas.microsoft.com/office/drawing/2014/main" id="{065E6F69-30CD-A7D5-4CCA-1FC7B496E1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a:extLst>
              <a:ext uri="{FF2B5EF4-FFF2-40B4-BE49-F238E27FC236}">
                <a16:creationId xmlns:a16="http://schemas.microsoft.com/office/drawing/2014/main" id="{BF359E8C-C06B-B431-8CFD-0BE6EAB1F2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611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BF491BB6-6A6B-8226-76F4-6753BAE755ED}"/>
            </a:ext>
          </a:extLst>
        </p:cNvPr>
        <p:cNvGrpSpPr/>
        <p:nvPr/>
      </p:nvGrpSpPr>
      <p:grpSpPr>
        <a:xfrm>
          <a:off x="0" y="0"/>
          <a:ext cx="0" cy="0"/>
          <a:chOff x="0" y="0"/>
          <a:chExt cx="0" cy="0"/>
        </a:xfrm>
      </p:grpSpPr>
      <p:sp>
        <p:nvSpPr>
          <p:cNvPr id="728" name="Google Shape;728;gf38a009883_0_214:notes">
            <a:extLst>
              <a:ext uri="{FF2B5EF4-FFF2-40B4-BE49-F238E27FC236}">
                <a16:creationId xmlns:a16="http://schemas.microsoft.com/office/drawing/2014/main" id="{783C07E3-C3C9-9487-08DF-1570B26863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a:extLst>
              <a:ext uri="{FF2B5EF4-FFF2-40B4-BE49-F238E27FC236}">
                <a16:creationId xmlns:a16="http://schemas.microsoft.com/office/drawing/2014/main" id="{C7E49A8D-35C8-8293-1FC5-AC7F2DC2BC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206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644F352F-5338-3539-4110-82756108FE8C}"/>
            </a:ext>
          </a:extLst>
        </p:cNvPr>
        <p:cNvGrpSpPr/>
        <p:nvPr/>
      </p:nvGrpSpPr>
      <p:grpSpPr>
        <a:xfrm>
          <a:off x="0" y="0"/>
          <a:ext cx="0" cy="0"/>
          <a:chOff x="0" y="0"/>
          <a:chExt cx="0" cy="0"/>
        </a:xfrm>
      </p:grpSpPr>
      <p:sp>
        <p:nvSpPr>
          <p:cNvPr id="728" name="Google Shape;728;gf38a009883_0_214:notes">
            <a:extLst>
              <a:ext uri="{FF2B5EF4-FFF2-40B4-BE49-F238E27FC236}">
                <a16:creationId xmlns:a16="http://schemas.microsoft.com/office/drawing/2014/main" id="{5D2667B8-2EAF-74AA-C815-EDCC6D40F8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a:extLst>
              <a:ext uri="{FF2B5EF4-FFF2-40B4-BE49-F238E27FC236}">
                <a16:creationId xmlns:a16="http://schemas.microsoft.com/office/drawing/2014/main" id="{EC5231D0-EFC8-58CD-D872-E9E06B668E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967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0E29CF00-A7BE-DAEF-3332-90C98D19C1A7}"/>
            </a:ext>
          </a:extLst>
        </p:cNvPr>
        <p:cNvGrpSpPr/>
        <p:nvPr/>
      </p:nvGrpSpPr>
      <p:grpSpPr>
        <a:xfrm>
          <a:off x="0" y="0"/>
          <a:ext cx="0" cy="0"/>
          <a:chOff x="0" y="0"/>
          <a:chExt cx="0" cy="0"/>
        </a:xfrm>
      </p:grpSpPr>
      <p:sp>
        <p:nvSpPr>
          <p:cNvPr id="728" name="Google Shape;728;gf38a009883_0_214:notes">
            <a:extLst>
              <a:ext uri="{FF2B5EF4-FFF2-40B4-BE49-F238E27FC236}">
                <a16:creationId xmlns:a16="http://schemas.microsoft.com/office/drawing/2014/main" id="{EAE57469-6C31-2087-03A5-699E661949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a:extLst>
              <a:ext uri="{FF2B5EF4-FFF2-40B4-BE49-F238E27FC236}">
                <a16:creationId xmlns:a16="http://schemas.microsoft.com/office/drawing/2014/main" id="{2805B9DA-CD45-FE93-42B0-6FE133BF71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647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04FBE3B0-1986-3A1C-A8B9-56CCA550BFE6}"/>
            </a:ext>
          </a:extLst>
        </p:cNvPr>
        <p:cNvGrpSpPr/>
        <p:nvPr/>
      </p:nvGrpSpPr>
      <p:grpSpPr>
        <a:xfrm>
          <a:off x="0" y="0"/>
          <a:ext cx="0" cy="0"/>
          <a:chOff x="0" y="0"/>
          <a:chExt cx="0" cy="0"/>
        </a:xfrm>
      </p:grpSpPr>
      <p:sp>
        <p:nvSpPr>
          <p:cNvPr id="728" name="Google Shape;728;gf38a009883_0_214:notes">
            <a:extLst>
              <a:ext uri="{FF2B5EF4-FFF2-40B4-BE49-F238E27FC236}">
                <a16:creationId xmlns:a16="http://schemas.microsoft.com/office/drawing/2014/main" id="{57B117E0-F4FF-C2C3-F618-6C3C576780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a:extLst>
              <a:ext uri="{FF2B5EF4-FFF2-40B4-BE49-F238E27FC236}">
                <a16:creationId xmlns:a16="http://schemas.microsoft.com/office/drawing/2014/main" id="{55229C74-5734-CA01-A871-1000194BC0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57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2000E8D0-40DD-F622-E4FB-F6A734B2CD51}"/>
            </a:ext>
          </a:extLst>
        </p:cNvPr>
        <p:cNvGrpSpPr/>
        <p:nvPr/>
      </p:nvGrpSpPr>
      <p:grpSpPr>
        <a:xfrm>
          <a:off x="0" y="0"/>
          <a:ext cx="0" cy="0"/>
          <a:chOff x="0" y="0"/>
          <a:chExt cx="0" cy="0"/>
        </a:xfrm>
      </p:grpSpPr>
      <p:sp>
        <p:nvSpPr>
          <p:cNvPr id="728" name="Google Shape;728;gf38a009883_0_214:notes">
            <a:extLst>
              <a:ext uri="{FF2B5EF4-FFF2-40B4-BE49-F238E27FC236}">
                <a16:creationId xmlns:a16="http://schemas.microsoft.com/office/drawing/2014/main" id="{C8325A98-6C04-FFAF-2553-1B592B2D69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a:extLst>
              <a:ext uri="{FF2B5EF4-FFF2-40B4-BE49-F238E27FC236}">
                <a16:creationId xmlns:a16="http://schemas.microsoft.com/office/drawing/2014/main" id="{DB23C847-C54A-CB39-DB0F-BE7AA1AD2F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003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EBD8B3A7-D37C-21CE-81DA-850B005BF0E1}"/>
            </a:ext>
          </a:extLst>
        </p:cNvPr>
        <p:cNvGrpSpPr/>
        <p:nvPr/>
      </p:nvGrpSpPr>
      <p:grpSpPr>
        <a:xfrm>
          <a:off x="0" y="0"/>
          <a:ext cx="0" cy="0"/>
          <a:chOff x="0" y="0"/>
          <a:chExt cx="0" cy="0"/>
        </a:xfrm>
      </p:grpSpPr>
      <p:sp>
        <p:nvSpPr>
          <p:cNvPr id="728" name="Google Shape;728;gf38a009883_0_214:notes">
            <a:extLst>
              <a:ext uri="{FF2B5EF4-FFF2-40B4-BE49-F238E27FC236}">
                <a16:creationId xmlns:a16="http://schemas.microsoft.com/office/drawing/2014/main" id="{398A4665-6678-1BC0-B4B1-7B1528A9C6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a:extLst>
              <a:ext uri="{FF2B5EF4-FFF2-40B4-BE49-F238E27FC236}">
                <a16:creationId xmlns:a16="http://schemas.microsoft.com/office/drawing/2014/main" id="{9208048E-F72F-D90A-EE64-2FD2F698A8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920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3808d40dd4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3808d40dd4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a:extLst>
            <a:ext uri="{FF2B5EF4-FFF2-40B4-BE49-F238E27FC236}">
              <a16:creationId xmlns:a16="http://schemas.microsoft.com/office/drawing/2014/main" id="{E59C9729-787A-7861-A267-65069D0E254C}"/>
            </a:ext>
          </a:extLst>
        </p:cNvPr>
        <p:cNvGrpSpPr/>
        <p:nvPr/>
      </p:nvGrpSpPr>
      <p:grpSpPr>
        <a:xfrm>
          <a:off x="0" y="0"/>
          <a:ext cx="0" cy="0"/>
          <a:chOff x="0" y="0"/>
          <a:chExt cx="0" cy="0"/>
        </a:xfrm>
      </p:grpSpPr>
      <p:sp>
        <p:nvSpPr>
          <p:cNvPr id="980" name="Google Shape;980;g146bcd6a36f_0_0:notes">
            <a:extLst>
              <a:ext uri="{FF2B5EF4-FFF2-40B4-BE49-F238E27FC236}">
                <a16:creationId xmlns:a16="http://schemas.microsoft.com/office/drawing/2014/main" id="{C54EAF9F-8974-F109-8220-43193AEE75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a:extLst>
              <a:ext uri="{FF2B5EF4-FFF2-40B4-BE49-F238E27FC236}">
                <a16:creationId xmlns:a16="http://schemas.microsoft.com/office/drawing/2014/main" id="{0599A401-A234-DED6-25F6-F94D67239D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8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a:extLst>
            <a:ext uri="{FF2B5EF4-FFF2-40B4-BE49-F238E27FC236}">
              <a16:creationId xmlns:a16="http://schemas.microsoft.com/office/drawing/2014/main" id="{7EC83524-27A2-3597-5689-0F99D807AA35}"/>
            </a:ext>
          </a:extLst>
        </p:cNvPr>
        <p:cNvGrpSpPr/>
        <p:nvPr/>
      </p:nvGrpSpPr>
      <p:grpSpPr>
        <a:xfrm>
          <a:off x="0" y="0"/>
          <a:ext cx="0" cy="0"/>
          <a:chOff x="0" y="0"/>
          <a:chExt cx="0" cy="0"/>
        </a:xfrm>
      </p:grpSpPr>
      <p:sp>
        <p:nvSpPr>
          <p:cNvPr id="685" name="Google Shape;685;gbd6c00e730_0_89:notes">
            <a:extLst>
              <a:ext uri="{FF2B5EF4-FFF2-40B4-BE49-F238E27FC236}">
                <a16:creationId xmlns:a16="http://schemas.microsoft.com/office/drawing/2014/main" id="{086C1E9F-1D7F-4921-5D61-AE72615CEB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d6c00e730_0_89:notes">
            <a:extLst>
              <a:ext uri="{FF2B5EF4-FFF2-40B4-BE49-F238E27FC236}">
                <a16:creationId xmlns:a16="http://schemas.microsoft.com/office/drawing/2014/main" id="{0D58E8C1-6610-8600-FD02-A40E494ACC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392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a:extLst>
            <a:ext uri="{FF2B5EF4-FFF2-40B4-BE49-F238E27FC236}">
              <a16:creationId xmlns:a16="http://schemas.microsoft.com/office/drawing/2014/main" id="{128588B2-CC57-3E55-AA0E-52B141F53819}"/>
            </a:ext>
          </a:extLst>
        </p:cNvPr>
        <p:cNvGrpSpPr/>
        <p:nvPr/>
      </p:nvGrpSpPr>
      <p:grpSpPr>
        <a:xfrm>
          <a:off x="0" y="0"/>
          <a:ext cx="0" cy="0"/>
          <a:chOff x="0" y="0"/>
          <a:chExt cx="0" cy="0"/>
        </a:xfrm>
      </p:grpSpPr>
      <p:sp>
        <p:nvSpPr>
          <p:cNvPr id="980" name="Google Shape;980;g146bcd6a36f_0_0:notes">
            <a:extLst>
              <a:ext uri="{FF2B5EF4-FFF2-40B4-BE49-F238E27FC236}">
                <a16:creationId xmlns:a16="http://schemas.microsoft.com/office/drawing/2014/main" id="{5BAF359A-2E3F-DEB1-C8A7-C023A97BE4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a:extLst>
              <a:ext uri="{FF2B5EF4-FFF2-40B4-BE49-F238E27FC236}">
                <a16:creationId xmlns:a16="http://schemas.microsoft.com/office/drawing/2014/main" id="{5F3DECA1-BF67-A82A-F35F-97E9F3752E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63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f38a00988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a:extLst>
            <a:ext uri="{FF2B5EF4-FFF2-40B4-BE49-F238E27FC236}">
              <a16:creationId xmlns:a16="http://schemas.microsoft.com/office/drawing/2014/main" id="{AE27C9C5-1E83-9F46-D9BD-9A826EC6E9A0}"/>
            </a:ext>
          </a:extLst>
        </p:cNvPr>
        <p:cNvGrpSpPr/>
        <p:nvPr/>
      </p:nvGrpSpPr>
      <p:grpSpPr>
        <a:xfrm>
          <a:off x="0" y="0"/>
          <a:ext cx="0" cy="0"/>
          <a:chOff x="0" y="0"/>
          <a:chExt cx="0" cy="0"/>
        </a:xfrm>
      </p:grpSpPr>
      <p:sp>
        <p:nvSpPr>
          <p:cNvPr id="980" name="Google Shape;980;g146bcd6a36f_0_0:notes">
            <a:extLst>
              <a:ext uri="{FF2B5EF4-FFF2-40B4-BE49-F238E27FC236}">
                <a16:creationId xmlns:a16="http://schemas.microsoft.com/office/drawing/2014/main" id="{581D3B15-F5A7-1003-0990-A2601F68E9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a:extLst>
              <a:ext uri="{FF2B5EF4-FFF2-40B4-BE49-F238E27FC236}">
                <a16:creationId xmlns:a16="http://schemas.microsoft.com/office/drawing/2014/main" id="{6BF4D865-0D03-D661-EDB2-7D7B71B891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899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8"/>
          <p:cNvSpPr/>
          <p:nvPr/>
        </p:nvSpPr>
        <p:spPr>
          <a:xfrm>
            <a:off x="-1034662" y="-88560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8"/>
          <p:cNvPicPr preferRelativeResize="0"/>
          <p:nvPr/>
        </p:nvPicPr>
        <p:blipFill>
          <a:blip r:embed="rId3">
            <a:alphaModFix/>
          </a:blip>
          <a:stretch>
            <a:fillRect/>
          </a:stretch>
        </p:blipFill>
        <p:spPr>
          <a:xfrm>
            <a:off x="5633178" y="152400"/>
            <a:ext cx="3347900" cy="2028824"/>
          </a:xfrm>
          <a:prstGeom prst="rect">
            <a:avLst/>
          </a:prstGeom>
          <a:noFill/>
          <a:ln>
            <a:noFill/>
          </a:ln>
        </p:spPr>
      </p:pic>
      <p:pic>
        <p:nvPicPr>
          <p:cNvPr id="87" name="Google Shape;87;p8"/>
          <p:cNvPicPr preferRelativeResize="0"/>
          <p:nvPr/>
        </p:nvPicPr>
        <p:blipFill rotWithShape="1">
          <a:blip r:embed="rId3">
            <a:alphaModFix/>
          </a:blip>
          <a:srcRect r="7859" b="33936"/>
          <a:stretch/>
        </p:blipFill>
        <p:spPr>
          <a:xfrm>
            <a:off x="108675" y="3803150"/>
            <a:ext cx="3084675" cy="1340349"/>
          </a:xfrm>
          <a:prstGeom prst="rect">
            <a:avLst/>
          </a:prstGeom>
          <a:noFill/>
          <a:ln>
            <a:noFill/>
          </a:ln>
        </p:spPr>
      </p:pic>
      <p:sp>
        <p:nvSpPr>
          <p:cNvPr id="88" name="Google Shape;88;p8"/>
          <p:cNvSpPr/>
          <p:nvPr/>
        </p:nvSpPr>
        <p:spPr>
          <a:xfrm rot="10800000" flipH="1">
            <a:off x="4455038" y="790575"/>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0" name="Google Shape;90;p8"/>
          <p:cNvGrpSpPr/>
          <p:nvPr/>
        </p:nvGrpSpPr>
        <p:grpSpPr>
          <a:xfrm flipH="1">
            <a:off x="227926" y="229406"/>
            <a:ext cx="882480" cy="329031"/>
            <a:chOff x="4042650" y="642025"/>
            <a:chExt cx="1154625" cy="430500"/>
          </a:xfrm>
        </p:grpSpPr>
        <p:sp>
          <p:nvSpPr>
            <p:cNvPr id="91" name="Google Shape;91;p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8"/>
          <p:cNvGrpSpPr/>
          <p:nvPr/>
        </p:nvGrpSpPr>
        <p:grpSpPr>
          <a:xfrm rot="10800000" flipH="1">
            <a:off x="1110402" y="142362"/>
            <a:ext cx="2724785" cy="350705"/>
            <a:chOff x="198225" y="4390550"/>
            <a:chExt cx="3765075" cy="484600"/>
          </a:xfrm>
        </p:grpSpPr>
        <p:sp>
          <p:nvSpPr>
            <p:cNvPr id="94" name="Google Shape;94;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8"/>
          <p:cNvGrpSpPr/>
          <p:nvPr/>
        </p:nvGrpSpPr>
        <p:grpSpPr>
          <a:xfrm rot="10800000">
            <a:off x="5703652" y="4507924"/>
            <a:ext cx="2724785" cy="350705"/>
            <a:chOff x="198225" y="4390550"/>
            <a:chExt cx="3765075" cy="484600"/>
          </a:xfrm>
        </p:grpSpPr>
        <p:sp>
          <p:nvSpPr>
            <p:cNvPr id="97" name="Google Shape;97;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8"/>
          <p:cNvSpPr/>
          <p:nvPr/>
        </p:nvSpPr>
        <p:spPr>
          <a:xfrm flipH="1">
            <a:off x="8428425" y="44680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a:off x="4360800" y="1227300"/>
            <a:ext cx="4070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1" name="Google Shape;151;p15"/>
          <p:cNvSpPr txBox="1">
            <a:spLocks noGrp="1"/>
          </p:cNvSpPr>
          <p:nvPr>
            <p:ph type="subTitle" idx="1"/>
          </p:nvPr>
        </p:nvSpPr>
        <p:spPr>
          <a:xfrm>
            <a:off x="4360800" y="2069100"/>
            <a:ext cx="4070100" cy="184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52" name="Google Shape;152;p1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153" name="Google Shape;153;p1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7"/>
          <p:cNvSpPr/>
          <p:nvPr/>
        </p:nvSpPr>
        <p:spPr>
          <a:xfrm rot="10800000" flipH="1">
            <a:off x="-305525" y="3076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17"/>
          <p:cNvSpPr txBox="1">
            <a:spLocks noGrp="1"/>
          </p:cNvSpPr>
          <p:nvPr>
            <p:ph type="title" idx="2" hasCustomPrompt="1"/>
          </p:nvPr>
        </p:nvSpPr>
        <p:spPr>
          <a:xfrm>
            <a:off x="3752250" y="1392613"/>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7"/>
          <p:cNvSpPr txBox="1">
            <a:spLocks noGrp="1"/>
          </p:cNvSpPr>
          <p:nvPr>
            <p:ph type="subTitle" idx="1"/>
          </p:nvPr>
        </p:nvSpPr>
        <p:spPr>
          <a:xfrm>
            <a:off x="2246850" y="3426000"/>
            <a:ext cx="46503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p:nvPr/>
        </p:nvSpPr>
        <p:spPr>
          <a:xfrm>
            <a:off x="1714725" y="-33944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8" r:id="rId4"/>
    <p:sldLayoutId id="2147483660" r:id="rId5"/>
    <p:sldLayoutId id="2147483661" r:id="rId6"/>
    <p:sldLayoutId id="2147483663" r:id="rId7"/>
    <p:sldLayoutId id="2147483698" r:id="rId8"/>
    <p:sldLayoutId id="2147483699" r:id="rId9"/>
    <p:sldLayoutId id="2147483700" r:id="rId10"/>
    <p:sldLayoutId id="214748370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universe.roboflow.com/suga-min-uqpff/cheating-detection-h9vke/dataset/7"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61"/>
          <p:cNvSpPr txBox="1">
            <a:spLocks noGrp="1"/>
          </p:cNvSpPr>
          <p:nvPr>
            <p:ph type="ctrTitle"/>
          </p:nvPr>
        </p:nvSpPr>
        <p:spPr>
          <a:xfrm>
            <a:off x="4273406" y="1464950"/>
            <a:ext cx="4569043" cy="1711295"/>
          </a:xfrm>
          <a:prstGeom prst="rect">
            <a:avLst/>
          </a:prstGeom>
        </p:spPr>
        <p:txBody>
          <a:bodyPr spcFirstLastPara="1" wrap="square" lIns="91425" tIns="91425" rIns="91425" bIns="91425" anchor="b" anchorCtr="0">
            <a:noAutofit/>
          </a:bodyPr>
          <a:lstStyle/>
          <a:p>
            <a:pPr lvl="0"/>
            <a:r>
              <a:rPr lang="en-US" sz="3600" dirty="0">
                <a:latin typeface="IBM Plex Sans" panose="020B0503050203000203" pitchFamily="34" charset="0"/>
                <a:cs typeface="Mudir MT" pitchFamily="2" charset="-78"/>
              </a:rPr>
              <a:t>Cheating detection in exam halls using Computer Vision</a:t>
            </a:r>
            <a:endParaRPr sz="3600" dirty="0">
              <a:latin typeface="IBM Plex Sans" panose="020B0503050203000203" pitchFamily="34" charset="0"/>
              <a:cs typeface="Mudir MT" pitchFamily="2" charset="-78"/>
            </a:endParaRPr>
          </a:p>
        </p:txBody>
      </p:sp>
      <p:sp>
        <p:nvSpPr>
          <p:cNvPr id="593" name="Google Shape;593;p61"/>
          <p:cNvSpPr txBox="1">
            <a:spLocks noGrp="1"/>
          </p:cNvSpPr>
          <p:nvPr>
            <p:ph type="subTitle" idx="1"/>
          </p:nvPr>
        </p:nvSpPr>
        <p:spPr>
          <a:xfrm>
            <a:off x="4570275" y="4056674"/>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By: Ahad Omar Alfarsi</a:t>
            </a:r>
            <a:endParaRPr sz="1200" dirty="0"/>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0">
          <a:extLst>
            <a:ext uri="{FF2B5EF4-FFF2-40B4-BE49-F238E27FC236}">
              <a16:creationId xmlns:a16="http://schemas.microsoft.com/office/drawing/2014/main" id="{0C878455-7D40-404B-2A5F-29B02FEF5D20}"/>
            </a:ext>
          </a:extLst>
        </p:cNvPr>
        <p:cNvGrpSpPr/>
        <p:nvPr/>
      </p:nvGrpSpPr>
      <p:grpSpPr>
        <a:xfrm>
          <a:off x="0" y="0"/>
          <a:ext cx="0" cy="0"/>
          <a:chOff x="0" y="0"/>
          <a:chExt cx="0" cy="0"/>
        </a:xfrm>
      </p:grpSpPr>
      <p:sp>
        <p:nvSpPr>
          <p:cNvPr id="732" name="Google Shape;732;p68">
            <a:extLst>
              <a:ext uri="{FF2B5EF4-FFF2-40B4-BE49-F238E27FC236}">
                <a16:creationId xmlns:a16="http://schemas.microsoft.com/office/drawing/2014/main" id="{29B7465B-4045-6738-D53D-867221481246}"/>
              </a:ext>
            </a:extLst>
          </p:cNvPr>
          <p:cNvSpPr txBox="1">
            <a:spLocks noGrp="1"/>
          </p:cNvSpPr>
          <p:nvPr>
            <p:ph type="title"/>
          </p:nvPr>
        </p:nvSpPr>
        <p:spPr>
          <a:xfrm>
            <a:off x="981390" y="838680"/>
            <a:ext cx="7181220" cy="841800"/>
          </a:xfrm>
          <a:prstGeom prst="rect">
            <a:avLst/>
          </a:prstGeom>
        </p:spPr>
        <p:txBody>
          <a:bodyPr spcFirstLastPara="1" wrap="square" lIns="91425" tIns="91425" rIns="91425" bIns="91425" anchor="ctr" anchorCtr="0">
            <a:noAutofit/>
          </a:bodyPr>
          <a:lstStyle/>
          <a:p>
            <a:pPr lvl="0" algn="ctr"/>
            <a:r>
              <a:rPr lang="en-US" sz="4800" dirty="0"/>
              <a:t>Training the model</a:t>
            </a:r>
            <a:endParaRPr dirty="0"/>
          </a:p>
        </p:txBody>
      </p:sp>
      <p:sp>
        <p:nvSpPr>
          <p:cNvPr id="6" name="Google Shape;691;p65">
            <a:extLst>
              <a:ext uri="{FF2B5EF4-FFF2-40B4-BE49-F238E27FC236}">
                <a16:creationId xmlns:a16="http://schemas.microsoft.com/office/drawing/2014/main" id="{E9EBE0DE-A7C0-DEE3-4671-04BA17186233}"/>
              </a:ext>
            </a:extLst>
          </p:cNvPr>
          <p:cNvSpPr txBox="1">
            <a:spLocks noGrp="1"/>
          </p:cNvSpPr>
          <p:nvPr>
            <p:ph type="subTitle" idx="1"/>
          </p:nvPr>
        </p:nvSpPr>
        <p:spPr>
          <a:xfrm>
            <a:off x="1925925" y="1528080"/>
            <a:ext cx="5292150" cy="1569900"/>
          </a:xfrm>
          <a:prstGeom prst="rect">
            <a:avLst/>
          </a:prstGeom>
        </p:spPr>
        <p:txBody>
          <a:bodyPr spcFirstLastPara="1" wrap="square" lIns="91425" tIns="91425" rIns="91425" bIns="91425" anchor="ctr" anchorCtr="0">
            <a:noAutofit/>
          </a:bodyPr>
          <a:lstStyle/>
          <a:p>
            <a:pPr marL="0" lvl="0" indent="0"/>
            <a:r>
              <a:rPr lang="en-US" sz="1400" dirty="0">
                <a:solidFill>
                  <a:schemeClr val="accent5">
                    <a:lumMod val="85000"/>
                  </a:schemeClr>
                </a:solidFill>
              </a:rPr>
              <a:t>The model was initially trained on </a:t>
            </a:r>
            <a:r>
              <a:rPr lang="en-US" sz="1400" dirty="0">
                <a:solidFill>
                  <a:srgbClr val="00B0F0"/>
                </a:solidFill>
              </a:rPr>
              <a:t>Kaggle</a:t>
            </a:r>
            <a:r>
              <a:rPr lang="en-US" sz="1400" dirty="0">
                <a:solidFill>
                  <a:schemeClr val="accent5">
                    <a:lumMod val="85000"/>
                  </a:schemeClr>
                </a:solidFill>
              </a:rPr>
              <a:t>, and after training, it was saved and later used for inference on </a:t>
            </a:r>
            <a:r>
              <a:rPr lang="en-US" sz="1400" dirty="0" err="1">
                <a:solidFill>
                  <a:srgbClr val="FFC000"/>
                </a:solidFill>
              </a:rPr>
              <a:t>Jupyter</a:t>
            </a:r>
            <a:r>
              <a:rPr lang="en-US" sz="1400" dirty="0">
                <a:solidFill>
                  <a:srgbClr val="FFC000"/>
                </a:solidFill>
              </a:rPr>
              <a:t> Notebook</a:t>
            </a:r>
            <a:r>
              <a:rPr lang="en-US" sz="1400" dirty="0">
                <a:solidFill>
                  <a:schemeClr val="accent5">
                    <a:lumMod val="85000"/>
                  </a:schemeClr>
                </a:solidFill>
              </a:rPr>
              <a:t>.</a:t>
            </a:r>
          </a:p>
        </p:txBody>
      </p:sp>
      <p:pic>
        <p:nvPicPr>
          <p:cNvPr id="10" name="Picture 9" descr="A blue letter k on a black background&#10;&#10;AI-generated content may be incorrect.">
            <a:extLst>
              <a:ext uri="{FF2B5EF4-FFF2-40B4-BE49-F238E27FC236}">
                <a16:creationId xmlns:a16="http://schemas.microsoft.com/office/drawing/2014/main" id="{BB53278F-B5C1-5133-C739-689FB1738721}"/>
              </a:ext>
            </a:extLst>
          </p:cNvPr>
          <p:cNvPicPr>
            <a:picLocks noChangeAspect="1"/>
          </p:cNvPicPr>
          <p:nvPr/>
        </p:nvPicPr>
        <p:blipFill>
          <a:blip r:embed="rId3"/>
          <a:stretch>
            <a:fillRect/>
          </a:stretch>
        </p:blipFill>
        <p:spPr>
          <a:xfrm>
            <a:off x="1925925" y="2792970"/>
            <a:ext cx="994410" cy="994410"/>
          </a:xfrm>
          <a:prstGeom prst="rect">
            <a:avLst/>
          </a:prstGeom>
          <a:ln>
            <a:noFill/>
          </a:ln>
          <a:effectLst>
            <a:outerShdw blurRad="292100" dist="139700" dir="2700000" algn="tl" rotWithShape="0">
              <a:srgbClr val="333333">
                <a:alpha val="65000"/>
              </a:srgbClr>
            </a:outerShdw>
          </a:effectLst>
        </p:spPr>
      </p:pic>
      <p:pic>
        <p:nvPicPr>
          <p:cNvPr id="17" name="Picture 16" descr="A logo with orange circles and grey dots&#10;&#10;AI-generated content may be incorrect.">
            <a:extLst>
              <a:ext uri="{FF2B5EF4-FFF2-40B4-BE49-F238E27FC236}">
                <a16:creationId xmlns:a16="http://schemas.microsoft.com/office/drawing/2014/main" id="{CE067D20-579C-3CEB-1D43-5846C9824126}"/>
              </a:ext>
            </a:extLst>
          </p:cNvPr>
          <p:cNvPicPr>
            <a:picLocks noChangeAspect="1"/>
          </p:cNvPicPr>
          <p:nvPr/>
        </p:nvPicPr>
        <p:blipFill>
          <a:blip r:embed="rId4"/>
          <a:stretch>
            <a:fillRect/>
          </a:stretch>
        </p:blipFill>
        <p:spPr>
          <a:xfrm>
            <a:off x="5687785" y="2797230"/>
            <a:ext cx="1894114" cy="994410"/>
          </a:xfrm>
          <a:prstGeom prst="rect">
            <a:avLst/>
          </a:prstGeom>
          <a:ln>
            <a:noFill/>
          </a:ln>
          <a:effectLst>
            <a:outerShdw blurRad="292100" dist="139700" dir="2700000" algn="tl" rotWithShape="0">
              <a:srgbClr val="333333">
                <a:alpha val="65000"/>
              </a:srgbClr>
            </a:outerShdw>
          </a:effectLst>
        </p:spPr>
      </p:pic>
      <p:sp>
        <p:nvSpPr>
          <p:cNvPr id="18" name="Google Shape;733;p68">
            <a:extLst>
              <a:ext uri="{FF2B5EF4-FFF2-40B4-BE49-F238E27FC236}">
                <a16:creationId xmlns:a16="http://schemas.microsoft.com/office/drawing/2014/main" id="{9D0D1CD5-1772-FE7E-D63C-8114394634B9}"/>
              </a:ext>
            </a:extLst>
          </p:cNvPr>
          <p:cNvSpPr txBox="1">
            <a:spLocks/>
          </p:cNvSpPr>
          <p:nvPr/>
        </p:nvSpPr>
        <p:spPr>
          <a:xfrm>
            <a:off x="1818068" y="3742110"/>
            <a:ext cx="1210123" cy="468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050" b="1" dirty="0">
                <a:solidFill>
                  <a:schemeClr val="accent5">
                    <a:lumMod val="85000"/>
                  </a:schemeClr>
                </a:solidFill>
              </a:rPr>
              <a:t>Kaggle</a:t>
            </a:r>
          </a:p>
        </p:txBody>
      </p:sp>
      <p:sp>
        <p:nvSpPr>
          <p:cNvPr id="19" name="Google Shape;733;p68">
            <a:extLst>
              <a:ext uri="{FF2B5EF4-FFF2-40B4-BE49-F238E27FC236}">
                <a16:creationId xmlns:a16="http://schemas.microsoft.com/office/drawing/2014/main" id="{727DAC27-7555-4BCA-DE2C-A23A2750DE6A}"/>
              </a:ext>
            </a:extLst>
          </p:cNvPr>
          <p:cNvSpPr txBox="1">
            <a:spLocks/>
          </p:cNvSpPr>
          <p:nvPr/>
        </p:nvSpPr>
        <p:spPr>
          <a:xfrm>
            <a:off x="5939865" y="3787380"/>
            <a:ext cx="1389954" cy="468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050" b="1" dirty="0" err="1">
                <a:solidFill>
                  <a:schemeClr val="accent5">
                    <a:lumMod val="85000"/>
                  </a:schemeClr>
                </a:solidFill>
              </a:rPr>
              <a:t>Jupyter</a:t>
            </a:r>
            <a:r>
              <a:rPr lang="en-US" sz="1050" b="1" dirty="0">
                <a:solidFill>
                  <a:schemeClr val="accent5">
                    <a:lumMod val="85000"/>
                  </a:schemeClr>
                </a:solidFill>
              </a:rPr>
              <a:t> Notebook</a:t>
            </a:r>
          </a:p>
        </p:txBody>
      </p:sp>
    </p:spTree>
    <p:extLst>
      <p:ext uri="{BB962C8B-B14F-4D97-AF65-F5344CB8AC3E}">
        <p14:creationId xmlns:p14="http://schemas.microsoft.com/office/powerpoint/2010/main" val="538753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0">
          <a:extLst>
            <a:ext uri="{FF2B5EF4-FFF2-40B4-BE49-F238E27FC236}">
              <a16:creationId xmlns:a16="http://schemas.microsoft.com/office/drawing/2014/main" id="{F80C07DA-9497-6D21-F7A5-1E93123CB84E}"/>
            </a:ext>
          </a:extLst>
        </p:cNvPr>
        <p:cNvGrpSpPr/>
        <p:nvPr/>
      </p:nvGrpSpPr>
      <p:grpSpPr>
        <a:xfrm>
          <a:off x="0" y="0"/>
          <a:ext cx="0" cy="0"/>
          <a:chOff x="0" y="0"/>
          <a:chExt cx="0" cy="0"/>
        </a:xfrm>
      </p:grpSpPr>
      <p:sp>
        <p:nvSpPr>
          <p:cNvPr id="732" name="Google Shape;732;p68">
            <a:extLst>
              <a:ext uri="{FF2B5EF4-FFF2-40B4-BE49-F238E27FC236}">
                <a16:creationId xmlns:a16="http://schemas.microsoft.com/office/drawing/2014/main" id="{1D2EFB87-3859-6A32-DC4C-D79B047C2382}"/>
              </a:ext>
            </a:extLst>
          </p:cNvPr>
          <p:cNvSpPr txBox="1">
            <a:spLocks noGrp="1"/>
          </p:cNvSpPr>
          <p:nvPr>
            <p:ph type="title"/>
          </p:nvPr>
        </p:nvSpPr>
        <p:spPr>
          <a:xfrm>
            <a:off x="981390" y="91230"/>
            <a:ext cx="7181220" cy="841800"/>
          </a:xfrm>
          <a:prstGeom prst="rect">
            <a:avLst/>
          </a:prstGeom>
        </p:spPr>
        <p:txBody>
          <a:bodyPr spcFirstLastPara="1" wrap="square" lIns="91425" tIns="91425" rIns="91425" bIns="91425" anchor="ctr" anchorCtr="0">
            <a:noAutofit/>
          </a:bodyPr>
          <a:lstStyle/>
          <a:p>
            <a:pPr lvl="0" algn="ctr"/>
            <a:r>
              <a:rPr lang="en-US" sz="4800" dirty="0"/>
              <a:t>Training the model</a:t>
            </a:r>
            <a:endParaRPr dirty="0"/>
          </a:p>
        </p:txBody>
      </p:sp>
      <p:pic>
        <p:nvPicPr>
          <p:cNvPr id="10" name="Picture 9" descr="A blue letter k on a black background&#10;&#10;AI-generated content may be incorrect.">
            <a:extLst>
              <a:ext uri="{FF2B5EF4-FFF2-40B4-BE49-F238E27FC236}">
                <a16:creationId xmlns:a16="http://schemas.microsoft.com/office/drawing/2014/main" id="{D25EE1C3-FF8A-55BA-D365-22C655BDB739}"/>
              </a:ext>
            </a:extLst>
          </p:cNvPr>
          <p:cNvPicPr>
            <a:picLocks noChangeAspect="1"/>
          </p:cNvPicPr>
          <p:nvPr/>
        </p:nvPicPr>
        <p:blipFill>
          <a:blip r:embed="rId3"/>
          <a:stretch>
            <a:fillRect/>
          </a:stretch>
        </p:blipFill>
        <p:spPr>
          <a:xfrm>
            <a:off x="76200" y="91230"/>
            <a:ext cx="762000" cy="762000"/>
          </a:xfrm>
          <a:prstGeom prst="ellipse">
            <a:avLst/>
          </a:prstGeom>
          <a:ln w="63500" cap="rnd">
            <a:solidFill>
              <a:schemeClr val="accent4">
                <a:lumMod val="6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A screenshot of a computer&#10;&#10;AI-generated content may be incorrect.">
            <a:extLst>
              <a:ext uri="{FF2B5EF4-FFF2-40B4-BE49-F238E27FC236}">
                <a16:creationId xmlns:a16="http://schemas.microsoft.com/office/drawing/2014/main" id="{0CBD8765-296F-D700-2A29-9A736881FBFA}"/>
              </a:ext>
            </a:extLst>
          </p:cNvPr>
          <p:cNvPicPr>
            <a:picLocks noChangeAspect="1"/>
          </p:cNvPicPr>
          <p:nvPr/>
        </p:nvPicPr>
        <p:blipFill>
          <a:blip r:embed="rId4"/>
          <a:srcRect l="77564" t="29143" r="4440" b="47097"/>
          <a:stretch>
            <a:fillRect/>
          </a:stretch>
        </p:blipFill>
        <p:spPr>
          <a:xfrm>
            <a:off x="468534" y="1883570"/>
            <a:ext cx="2162176" cy="1605728"/>
          </a:xfrm>
          <a:prstGeom prst="rect">
            <a:avLst/>
          </a:prstGeom>
          <a:ln>
            <a:noFill/>
          </a:ln>
          <a:effectLst>
            <a:outerShdw blurRad="190500" algn="tl" rotWithShape="0">
              <a:srgbClr val="000000">
                <a:alpha val="70000"/>
              </a:srgbClr>
            </a:outerShdw>
          </a:effectLst>
        </p:spPr>
      </p:pic>
      <p:sp>
        <p:nvSpPr>
          <p:cNvPr id="7" name="Google Shape;733;p68">
            <a:extLst>
              <a:ext uri="{FF2B5EF4-FFF2-40B4-BE49-F238E27FC236}">
                <a16:creationId xmlns:a16="http://schemas.microsoft.com/office/drawing/2014/main" id="{117AD880-51AA-573C-85FA-CB28BD150F54}"/>
              </a:ext>
            </a:extLst>
          </p:cNvPr>
          <p:cNvSpPr txBox="1">
            <a:spLocks/>
          </p:cNvSpPr>
          <p:nvPr/>
        </p:nvSpPr>
        <p:spPr>
          <a:xfrm>
            <a:off x="267303" y="1361547"/>
            <a:ext cx="2363407" cy="486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050" b="1" dirty="0">
                <a:solidFill>
                  <a:schemeClr val="tx2">
                    <a:lumMod val="40000"/>
                    <a:lumOff val="60000"/>
                  </a:schemeClr>
                </a:solidFill>
              </a:rPr>
              <a:t>First: </a:t>
            </a:r>
          </a:p>
          <a:p>
            <a:pPr marL="0" indent="0" algn="ctr"/>
            <a:r>
              <a:rPr lang="en-US" sz="1050" b="1" dirty="0">
                <a:solidFill>
                  <a:schemeClr val="accent5">
                    <a:lumMod val="85000"/>
                  </a:schemeClr>
                </a:solidFill>
              </a:rPr>
              <a:t>I uploaded the dataset</a:t>
            </a:r>
          </a:p>
        </p:txBody>
      </p:sp>
      <p:sp>
        <p:nvSpPr>
          <p:cNvPr id="11" name="Google Shape;733;p68">
            <a:extLst>
              <a:ext uri="{FF2B5EF4-FFF2-40B4-BE49-F238E27FC236}">
                <a16:creationId xmlns:a16="http://schemas.microsoft.com/office/drawing/2014/main" id="{D9CAA218-EA99-2FF8-6CD9-47C6CAF34651}"/>
              </a:ext>
            </a:extLst>
          </p:cNvPr>
          <p:cNvSpPr txBox="1">
            <a:spLocks/>
          </p:cNvSpPr>
          <p:nvPr/>
        </p:nvSpPr>
        <p:spPr>
          <a:xfrm>
            <a:off x="4324350" y="1396580"/>
            <a:ext cx="3112707" cy="486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050" b="1" dirty="0">
                <a:solidFill>
                  <a:schemeClr val="accent5">
                    <a:lumMod val="85000"/>
                  </a:schemeClr>
                </a:solidFill>
              </a:rPr>
              <a:t>Make sure the </a:t>
            </a:r>
            <a:r>
              <a:rPr lang="en-US" sz="1050" b="1" dirty="0" err="1">
                <a:solidFill>
                  <a:schemeClr val="accent5">
                    <a:lumMod val="85000"/>
                  </a:schemeClr>
                </a:solidFill>
              </a:rPr>
              <a:t>yaml</a:t>
            </a:r>
            <a:r>
              <a:rPr lang="en-US" sz="1050" b="1" dirty="0">
                <a:solidFill>
                  <a:schemeClr val="accent5">
                    <a:lumMod val="85000"/>
                  </a:schemeClr>
                </a:solidFill>
              </a:rPr>
              <a:t> file have correct paths</a:t>
            </a:r>
          </a:p>
        </p:txBody>
      </p:sp>
      <p:pic>
        <p:nvPicPr>
          <p:cNvPr id="13" name="Picture 12" descr="A screenshot of a computer&#10;&#10;AI-generated content may be incorrect.">
            <a:extLst>
              <a:ext uri="{FF2B5EF4-FFF2-40B4-BE49-F238E27FC236}">
                <a16:creationId xmlns:a16="http://schemas.microsoft.com/office/drawing/2014/main" id="{ABF6EDB0-E03C-04F7-715C-DA388CFA4A2C}"/>
              </a:ext>
            </a:extLst>
          </p:cNvPr>
          <p:cNvPicPr>
            <a:picLocks noChangeAspect="1"/>
          </p:cNvPicPr>
          <p:nvPr/>
        </p:nvPicPr>
        <p:blipFill>
          <a:blip r:embed="rId5"/>
          <a:srcRect l="2964" t="3205" r="35672" b="52373"/>
          <a:stretch>
            <a:fillRect/>
          </a:stretch>
        </p:blipFill>
        <p:spPr>
          <a:xfrm>
            <a:off x="3963003" y="1883570"/>
            <a:ext cx="3943349" cy="16057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364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0">
          <a:extLst>
            <a:ext uri="{FF2B5EF4-FFF2-40B4-BE49-F238E27FC236}">
              <a16:creationId xmlns:a16="http://schemas.microsoft.com/office/drawing/2014/main" id="{C8B7231E-2096-BF8C-7B97-333B9E739B1E}"/>
            </a:ext>
          </a:extLst>
        </p:cNvPr>
        <p:cNvGrpSpPr/>
        <p:nvPr/>
      </p:nvGrpSpPr>
      <p:grpSpPr>
        <a:xfrm>
          <a:off x="0" y="0"/>
          <a:ext cx="0" cy="0"/>
          <a:chOff x="0" y="0"/>
          <a:chExt cx="0" cy="0"/>
        </a:xfrm>
      </p:grpSpPr>
      <p:sp>
        <p:nvSpPr>
          <p:cNvPr id="732" name="Google Shape;732;p68">
            <a:extLst>
              <a:ext uri="{FF2B5EF4-FFF2-40B4-BE49-F238E27FC236}">
                <a16:creationId xmlns:a16="http://schemas.microsoft.com/office/drawing/2014/main" id="{B5C892A1-416C-DA34-5505-516972E1744E}"/>
              </a:ext>
            </a:extLst>
          </p:cNvPr>
          <p:cNvSpPr txBox="1">
            <a:spLocks noGrp="1"/>
          </p:cNvSpPr>
          <p:nvPr>
            <p:ph type="title"/>
          </p:nvPr>
        </p:nvSpPr>
        <p:spPr>
          <a:xfrm>
            <a:off x="981390" y="91230"/>
            <a:ext cx="7181220" cy="841800"/>
          </a:xfrm>
          <a:prstGeom prst="rect">
            <a:avLst/>
          </a:prstGeom>
        </p:spPr>
        <p:txBody>
          <a:bodyPr spcFirstLastPara="1" wrap="square" lIns="91425" tIns="91425" rIns="91425" bIns="91425" anchor="ctr" anchorCtr="0">
            <a:noAutofit/>
          </a:bodyPr>
          <a:lstStyle/>
          <a:p>
            <a:pPr lvl="0" algn="ctr"/>
            <a:r>
              <a:rPr lang="en-US" sz="4800" dirty="0"/>
              <a:t>Training the model</a:t>
            </a:r>
            <a:endParaRPr dirty="0"/>
          </a:p>
        </p:txBody>
      </p:sp>
      <p:pic>
        <p:nvPicPr>
          <p:cNvPr id="10" name="Picture 9" descr="A blue letter k on a black background&#10;&#10;AI-generated content may be incorrect.">
            <a:extLst>
              <a:ext uri="{FF2B5EF4-FFF2-40B4-BE49-F238E27FC236}">
                <a16:creationId xmlns:a16="http://schemas.microsoft.com/office/drawing/2014/main" id="{953FCF21-3B1F-BBA2-E273-1BFE0171047D}"/>
              </a:ext>
            </a:extLst>
          </p:cNvPr>
          <p:cNvPicPr>
            <a:picLocks noChangeAspect="1"/>
          </p:cNvPicPr>
          <p:nvPr/>
        </p:nvPicPr>
        <p:blipFill>
          <a:blip r:embed="rId3"/>
          <a:stretch>
            <a:fillRect/>
          </a:stretch>
        </p:blipFill>
        <p:spPr>
          <a:xfrm>
            <a:off x="76200" y="91230"/>
            <a:ext cx="762000" cy="762000"/>
          </a:xfrm>
          <a:prstGeom prst="ellipse">
            <a:avLst/>
          </a:prstGeom>
          <a:ln w="63500" cap="rnd">
            <a:solidFill>
              <a:schemeClr val="accent4">
                <a:lumMod val="6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Google Shape;733;p68">
            <a:extLst>
              <a:ext uri="{FF2B5EF4-FFF2-40B4-BE49-F238E27FC236}">
                <a16:creationId xmlns:a16="http://schemas.microsoft.com/office/drawing/2014/main" id="{D6553B36-E460-B03C-AE3E-31306FD07290}"/>
              </a:ext>
            </a:extLst>
          </p:cNvPr>
          <p:cNvSpPr txBox="1">
            <a:spLocks/>
          </p:cNvSpPr>
          <p:nvPr/>
        </p:nvSpPr>
        <p:spPr>
          <a:xfrm>
            <a:off x="267303" y="1361547"/>
            <a:ext cx="2363407" cy="486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050" b="1" dirty="0">
                <a:solidFill>
                  <a:schemeClr val="tx2">
                    <a:lumMod val="40000"/>
                    <a:lumOff val="60000"/>
                  </a:schemeClr>
                </a:solidFill>
              </a:rPr>
              <a:t>Second: </a:t>
            </a:r>
          </a:p>
          <a:p>
            <a:pPr marL="0" indent="0" algn="ctr"/>
            <a:r>
              <a:rPr lang="en-US" sz="1050" b="1" dirty="0">
                <a:solidFill>
                  <a:schemeClr val="accent5">
                    <a:lumMod val="85000"/>
                  </a:schemeClr>
                </a:solidFill>
              </a:rPr>
              <a:t>Importing and installing the libraries and the yolo model </a:t>
            </a:r>
          </a:p>
        </p:txBody>
      </p:sp>
      <p:sp>
        <p:nvSpPr>
          <p:cNvPr id="11" name="Google Shape;733;p68">
            <a:extLst>
              <a:ext uri="{FF2B5EF4-FFF2-40B4-BE49-F238E27FC236}">
                <a16:creationId xmlns:a16="http://schemas.microsoft.com/office/drawing/2014/main" id="{843CA3BD-32E9-DD35-A713-3C7E7D138F8C}"/>
              </a:ext>
            </a:extLst>
          </p:cNvPr>
          <p:cNvSpPr txBox="1">
            <a:spLocks/>
          </p:cNvSpPr>
          <p:nvPr/>
        </p:nvSpPr>
        <p:spPr>
          <a:xfrm>
            <a:off x="4699000" y="1476220"/>
            <a:ext cx="3112707" cy="486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050" b="1" dirty="0">
                <a:solidFill>
                  <a:schemeClr val="accent5">
                    <a:lumMod val="85000"/>
                  </a:schemeClr>
                </a:solidFill>
              </a:rPr>
              <a:t>Train the model on the </a:t>
            </a:r>
            <a:r>
              <a:rPr lang="en-US" sz="1050" b="1" dirty="0" err="1">
                <a:solidFill>
                  <a:schemeClr val="accent5">
                    <a:lumMod val="85000"/>
                  </a:schemeClr>
                </a:solidFill>
              </a:rPr>
              <a:t>yaml</a:t>
            </a:r>
            <a:r>
              <a:rPr lang="en-US" sz="1050" b="1" dirty="0">
                <a:solidFill>
                  <a:schemeClr val="accent5">
                    <a:lumMod val="85000"/>
                  </a:schemeClr>
                </a:solidFill>
              </a:rPr>
              <a:t> file which contain the paths of train, </a:t>
            </a:r>
            <a:r>
              <a:rPr lang="en-US" sz="1050" b="1" dirty="0" err="1">
                <a:solidFill>
                  <a:schemeClr val="accent5">
                    <a:lumMod val="85000"/>
                  </a:schemeClr>
                </a:solidFill>
              </a:rPr>
              <a:t>val</a:t>
            </a:r>
            <a:r>
              <a:rPr lang="en-US" sz="1050" b="1" dirty="0">
                <a:solidFill>
                  <a:schemeClr val="accent5">
                    <a:lumMod val="85000"/>
                  </a:schemeClr>
                </a:solidFill>
              </a:rPr>
              <a:t> , test images</a:t>
            </a:r>
          </a:p>
        </p:txBody>
      </p:sp>
      <p:pic>
        <p:nvPicPr>
          <p:cNvPr id="3" name="Picture 2" descr="A screenshot of a computer&#10;&#10;AI-generated content may be incorrect.">
            <a:extLst>
              <a:ext uri="{FF2B5EF4-FFF2-40B4-BE49-F238E27FC236}">
                <a16:creationId xmlns:a16="http://schemas.microsoft.com/office/drawing/2014/main" id="{21F7E93A-FEEE-0209-9DA5-3A7F38EADC13}"/>
              </a:ext>
            </a:extLst>
          </p:cNvPr>
          <p:cNvPicPr>
            <a:picLocks noChangeAspect="1"/>
          </p:cNvPicPr>
          <p:nvPr/>
        </p:nvPicPr>
        <p:blipFill>
          <a:blip r:embed="rId4"/>
          <a:srcRect l="8056" t="21235" r="59236" b="48889"/>
          <a:stretch>
            <a:fillRect/>
          </a:stretch>
        </p:blipFill>
        <p:spPr>
          <a:xfrm>
            <a:off x="200025" y="2024063"/>
            <a:ext cx="2990850" cy="153670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6D6BC564-EE7E-5B72-DC4C-0451CA5B991D}"/>
              </a:ext>
            </a:extLst>
          </p:cNvPr>
          <p:cNvPicPr>
            <a:picLocks noChangeAspect="1"/>
          </p:cNvPicPr>
          <p:nvPr/>
        </p:nvPicPr>
        <p:blipFill>
          <a:blip r:embed="rId5"/>
          <a:srcRect l="7708" t="45822" r="41840" b="28889"/>
          <a:stretch>
            <a:fillRect/>
          </a:stretch>
        </p:blipFill>
        <p:spPr>
          <a:xfrm>
            <a:off x="4173538" y="2024063"/>
            <a:ext cx="4613275" cy="1300746"/>
          </a:xfrm>
          <a:prstGeom prst="rect">
            <a:avLst/>
          </a:prstGeom>
        </p:spPr>
      </p:pic>
      <p:cxnSp>
        <p:nvCxnSpPr>
          <p:cNvPr id="9" name="Straight Connector 8">
            <a:extLst>
              <a:ext uri="{FF2B5EF4-FFF2-40B4-BE49-F238E27FC236}">
                <a16:creationId xmlns:a16="http://schemas.microsoft.com/office/drawing/2014/main" id="{D0CCBBCB-69B7-7DAF-F501-AC0F33D6C302}"/>
              </a:ext>
            </a:extLst>
          </p:cNvPr>
          <p:cNvCxnSpPr/>
          <p:nvPr/>
        </p:nvCxnSpPr>
        <p:spPr>
          <a:xfrm>
            <a:off x="4738688" y="2705684"/>
            <a:ext cx="2857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Google Shape;733;p68">
            <a:extLst>
              <a:ext uri="{FF2B5EF4-FFF2-40B4-BE49-F238E27FC236}">
                <a16:creationId xmlns:a16="http://schemas.microsoft.com/office/drawing/2014/main" id="{97B5E69B-ACFD-F001-B238-B80E2F5C53D6}"/>
              </a:ext>
            </a:extLst>
          </p:cNvPr>
          <p:cNvSpPr txBox="1">
            <a:spLocks/>
          </p:cNvSpPr>
          <p:nvPr/>
        </p:nvSpPr>
        <p:spPr>
          <a:xfrm>
            <a:off x="5024438" y="2636336"/>
            <a:ext cx="3112707" cy="486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000" b="1" dirty="0">
                <a:solidFill>
                  <a:srgbClr val="FF0000"/>
                </a:solidFill>
              </a:rPr>
              <a:t>Yolov5s </a:t>
            </a:r>
            <a:r>
              <a:rPr lang="en-US" sz="1000" b="1" dirty="0">
                <a:solidFill>
                  <a:srgbClr val="FF0000"/>
                </a:solidFill>
                <a:sym typeface="Wingdings" panose="05000000000000000000" pitchFamily="2" charset="2"/>
              </a:rPr>
              <a:t> because my dataset is small</a:t>
            </a:r>
            <a:endParaRPr lang="en-US" sz="1000" b="1" dirty="0">
              <a:solidFill>
                <a:srgbClr val="FF0000"/>
              </a:solidFill>
            </a:endParaRPr>
          </a:p>
        </p:txBody>
      </p:sp>
    </p:spTree>
    <p:extLst>
      <p:ext uri="{BB962C8B-B14F-4D97-AF65-F5344CB8AC3E}">
        <p14:creationId xmlns:p14="http://schemas.microsoft.com/office/powerpoint/2010/main" val="3336374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0">
          <a:extLst>
            <a:ext uri="{FF2B5EF4-FFF2-40B4-BE49-F238E27FC236}">
              <a16:creationId xmlns:a16="http://schemas.microsoft.com/office/drawing/2014/main" id="{23BE8219-7571-C34B-6D7E-BD24973066FB}"/>
            </a:ext>
          </a:extLst>
        </p:cNvPr>
        <p:cNvGrpSpPr/>
        <p:nvPr/>
      </p:nvGrpSpPr>
      <p:grpSpPr>
        <a:xfrm>
          <a:off x="0" y="0"/>
          <a:ext cx="0" cy="0"/>
          <a:chOff x="0" y="0"/>
          <a:chExt cx="0" cy="0"/>
        </a:xfrm>
      </p:grpSpPr>
      <p:sp>
        <p:nvSpPr>
          <p:cNvPr id="732" name="Google Shape;732;p68">
            <a:extLst>
              <a:ext uri="{FF2B5EF4-FFF2-40B4-BE49-F238E27FC236}">
                <a16:creationId xmlns:a16="http://schemas.microsoft.com/office/drawing/2014/main" id="{8460E158-3C7B-FA46-8A67-252AD1F15E03}"/>
              </a:ext>
            </a:extLst>
          </p:cNvPr>
          <p:cNvSpPr txBox="1">
            <a:spLocks noGrp="1"/>
          </p:cNvSpPr>
          <p:nvPr>
            <p:ph type="title"/>
          </p:nvPr>
        </p:nvSpPr>
        <p:spPr>
          <a:xfrm>
            <a:off x="981390" y="91230"/>
            <a:ext cx="7181220" cy="841800"/>
          </a:xfrm>
          <a:prstGeom prst="rect">
            <a:avLst/>
          </a:prstGeom>
        </p:spPr>
        <p:txBody>
          <a:bodyPr spcFirstLastPara="1" wrap="square" lIns="91425" tIns="91425" rIns="91425" bIns="91425" anchor="ctr" anchorCtr="0">
            <a:noAutofit/>
          </a:bodyPr>
          <a:lstStyle/>
          <a:p>
            <a:pPr lvl="0" algn="ctr"/>
            <a:r>
              <a:rPr lang="en-US" sz="4800" dirty="0"/>
              <a:t>Training the model</a:t>
            </a:r>
            <a:endParaRPr dirty="0"/>
          </a:p>
        </p:txBody>
      </p:sp>
      <p:pic>
        <p:nvPicPr>
          <p:cNvPr id="10" name="Picture 9" descr="A blue letter k on a black background&#10;&#10;AI-generated content may be incorrect.">
            <a:extLst>
              <a:ext uri="{FF2B5EF4-FFF2-40B4-BE49-F238E27FC236}">
                <a16:creationId xmlns:a16="http://schemas.microsoft.com/office/drawing/2014/main" id="{1E9F1D8C-A2B2-82C7-EBB8-CFAF4FCD61BE}"/>
              </a:ext>
            </a:extLst>
          </p:cNvPr>
          <p:cNvPicPr>
            <a:picLocks noChangeAspect="1"/>
          </p:cNvPicPr>
          <p:nvPr/>
        </p:nvPicPr>
        <p:blipFill>
          <a:blip r:embed="rId3"/>
          <a:stretch>
            <a:fillRect/>
          </a:stretch>
        </p:blipFill>
        <p:spPr>
          <a:xfrm>
            <a:off x="76200" y="91230"/>
            <a:ext cx="762000" cy="762000"/>
          </a:xfrm>
          <a:prstGeom prst="ellipse">
            <a:avLst/>
          </a:prstGeom>
          <a:ln w="63500" cap="rnd">
            <a:solidFill>
              <a:schemeClr val="accent4">
                <a:lumMod val="6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Google Shape;733;p68">
            <a:extLst>
              <a:ext uri="{FF2B5EF4-FFF2-40B4-BE49-F238E27FC236}">
                <a16:creationId xmlns:a16="http://schemas.microsoft.com/office/drawing/2014/main" id="{EFFA7039-1D2F-F751-EF6A-CA49D0207C17}"/>
              </a:ext>
            </a:extLst>
          </p:cNvPr>
          <p:cNvSpPr txBox="1">
            <a:spLocks/>
          </p:cNvSpPr>
          <p:nvPr/>
        </p:nvSpPr>
        <p:spPr>
          <a:xfrm>
            <a:off x="267303" y="1361547"/>
            <a:ext cx="2363407" cy="486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050" b="1" dirty="0">
                <a:solidFill>
                  <a:schemeClr val="tx2">
                    <a:lumMod val="40000"/>
                    <a:lumOff val="60000"/>
                  </a:schemeClr>
                </a:solidFill>
              </a:rPr>
              <a:t>Third: </a:t>
            </a:r>
          </a:p>
          <a:p>
            <a:pPr marL="0" indent="0" algn="ctr"/>
            <a:r>
              <a:rPr lang="en-US" sz="1050" b="1" dirty="0">
                <a:solidFill>
                  <a:schemeClr val="accent5">
                    <a:lumMod val="85000"/>
                  </a:schemeClr>
                </a:solidFill>
              </a:rPr>
              <a:t>After the train is done, here is the summary of the model</a:t>
            </a:r>
          </a:p>
        </p:txBody>
      </p:sp>
      <p:pic>
        <p:nvPicPr>
          <p:cNvPr id="4" name="Picture 3" descr="A screenshot of a computer&#10;&#10;AI-generated content may be incorrect.">
            <a:extLst>
              <a:ext uri="{FF2B5EF4-FFF2-40B4-BE49-F238E27FC236}">
                <a16:creationId xmlns:a16="http://schemas.microsoft.com/office/drawing/2014/main" id="{09BB65D1-261A-0839-E236-7A13B0292120}"/>
              </a:ext>
            </a:extLst>
          </p:cNvPr>
          <p:cNvPicPr>
            <a:picLocks noChangeAspect="1"/>
          </p:cNvPicPr>
          <p:nvPr/>
        </p:nvPicPr>
        <p:blipFill>
          <a:blip r:embed="rId4"/>
          <a:srcRect l="4469" t="37770" r="47348" b="31637"/>
          <a:stretch>
            <a:fillRect/>
          </a:stretch>
        </p:blipFill>
        <p:spPr>
          <a:xfrm>
            <a:off x="131128" y="2113072"/>
            <a:ext cx="3392742" cy="1211737"/>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AI-generated content may be incorrect.">
            <a:extLst>
              <a:ext uri="{FF2B5EF4-FFF2-40B4-BE49-F238E27FC236}">
                <a16:creationId xmlns:a16="http://schemas.microsoft.com/office/drawing/2014/main" id="{096602AB-C25A-356A-AFBF-E164710FF5B0}"/>
              </a:ext>
            </a:extLst>
          </p:cNvPr>
          <p:cNvPicPr>
            <a:picLocks noChangeAspect="1"/>
          </p:cNvPicPr>
          <p:nvPr/>
        </p:nvPicPr>
        <p:blipFill>
          <a:blip r:embed="rId5"/>
          <a:srcRect l="6061" t="23300" r="55757" b="35940"/>
          <a:stretch>
            <a:fillRect/>
          </a:stretch>
        </p:blipFill>
        <p:spPr>
          <a:xfrm>
            <a:off x="5209309" y="1670667"/>
            <a:ext cx="3491345" cy="2096546"/>
          </a:xfrm>
          <a:prstGeom prst="rect">
            <a:avLst/>
          </a:prstGeom>
          <a:ln>
            <a:noFill/>
          </a:ln>
          <a:effectLst>
            <a:outerShdw blurRad="292100" dist="139700" dir="2700000" algn="tl" rotWithShape="0">
              <a:srgbClr val="333333">
                <a:alpha val="65000"/>
              </a:srgbClr>
            </a:outerShdw>
          </a:effectLst>
        </p:spPr>
      </p:pic>
      <p:sp>
        <p:nvSpPr>
          <p:cNvPr id="13" name="Google Shape;733;p68">
            <a:extLst>
              <a:ext uri="{FF2B5EF4-FFF2-40B4-BE49-F238E27FC236}">
                <a16:creationId xmlns:a16="http://schemas.microsoft.com/office/drawing/2014/main" id="{800458D3-E5D3-D41D-7521-194BD9456FCF}"/>
              </a:ext>
            </a:extLst>
          </p:cNvPr>
          <p:cNvSpPr txBox="1">
            <a:spLocks/>
          </p:cNvSpPr>
          <p:nvPr/>
        </p:nvSpPr>
        <p:spPr>
          <a:xfrm>
            <a:off x="5720268" y="1279556"/>
            <a:ext cx="2363407" cy="486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050" b="1" dirty="0">
                <a:solidFill>
                  <a:schemeClr val="accent5">
                    <a:lumMod val="85000"/>
                  </a:schemeClr>
                </a:solidFill>
              </a:rPr>
              <a:t>Saving the model</a:t>
            </a:r>
          </a:p>
        </p:txBody>
      </p:sp>
      <p:pic>
        <p:nvPicPr>
          <p:cNvPr id="15" name="Picture 14" descr="A screenshot of a computer&#10;&#10;AI-generated content may be incorrect.">
            <a:extLst>
              <a:ext uri="{FF2B5EF4-FFF2-40B4-BE49-F238E27FC236}">
                <a16:creationId xmlns:a16="http://schemas.microsoft.com/office/drawing/2014/main" id="{A2E9B9AF-C6F4-5AC1-FF89-6B648861EE71}"/>
              </a:ext>
            </a:extLst>
          </p:cNvPr>
          <p:cNvPicPr>
            <a:picLocks noChangeAspect="1"/>
          </p:cNvPicPr>
          <p:nvPr/>
        </p:nvPicPr>
        <p:blipFill>
          <a:blip r:embed="rId6"/>
          <a:srcRect l="77727" t="55084" r="1434" b="28081"/>
          <a:stretch>
            <a:fillRect/>
          </a:stretch>
        </p:blipFill>
        <p:spPr>
          <a:xfrm>
            <a:off x="5929746" y="4109995"/>
            <a:ext cx="2073537" cy="942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820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0">
          <a:extLst>
            <a:ext uri="{FF2B5EF4-FFF2-40B4-BE49-F238E27FC236}">
              <a16:creationId xmlns:a16="http://schemas.microsoft.com/office/drawing/2014/main" id="{7F53455C-7010-6C85-13EC-57C06E7E8B73}"/>
            </a:ext>
          </a:extLst>
        </p:cNvPr>
        <p:cNvGrpSpPr/>
        <p:nvPr/>
      </p:nvGrpSpPr>
      <p:grpSpPr>
        <a:xfrm>
          <a:off x="0" y="0"/>
          <a:ext cx="0" cy="0"/>
          <a:chOff x="0" y="0"/>
          <a:chExt cx="0" cy="0"/>
        </a:xfrm>
      </p:grpSpPr>
      <p:sp>
        <p:nvSpPr>
          <p:cNvPr id="732" name="Google Shape;732;p68">
            <a:extLst>
              <a:ext uri="{FF2B5EF4-FFF2-40B4-BE49-F238E27FC236}">
                <a16:creationId xmlns:a16="http://schemas.microsoft.com/office/drawing/2014/main" id="{FA3C629E-A71A-1974-0EA1-462CED0BA455}"/>
              </a:ext>
            </a:extLst>
          </p:cNvPr>
          <p:cNvSpPr txBox="1">
            <a:spLocks noGrp="1"/>
          </p:cNvSpPr>
          <p:nvPr>
            <p:ph type="title"/>
          </p:nvPr>
        </p:nvSpPr>
        <p:spPr>
          <a:xfrm>
            <a:off x="981390" y="91230"/>
            <a:ext cx="7181220" cy="841800"/>
          </a:xfrm>
          <a:prstGeom prst="rect">
            <a:avLst/>
          </a:prstGeom>
        </p:spPr>
        <p:txBody>
          <a:bodyPr spcFirstLastPara="1" wrap="square" lIns="91425" tIns="91425" rIns="91425" bIns="91425" anchor="ctr" anchorCtr="0">
            <a:noAutofit/>
          </a:bodyPr>
          <a:lstStyle/>
          <a:p>
            <a:pPr lvl="0" algn="ctr"/>
            <a:r>
              <a:rPr lang="en-US" sz="4800" dirty="0"/>
              <a:t>Training the model</a:t>
            </a:r>
            <a:endParaRPr dirty="0"/>
          </a:p>
        </p:txBody>
      </p:sp>
      <p:pic>
        <p:nvPicPr>
          <p:cNvPr id="6" name="Picture 5" descr="A logo with orange circles and grey dots&#10;&#10;AI-generated content may be incorrect.">
            <a:extLst>
              <a:ext uri="{FF2B5EF4-FFF2-40B4-BE49-F238E27FC236}">
                <a16:creationId xmlns:a16="http://schemas.microsoft.com/office/drawing/2014/main" id="{C0D95CC2-FC01-FF0F-EC1B-2A9C32CF36EF}"/>
              </a:ext>
            </a:extLst>
          </p:cNvPr>
          <p:cNvPicPr>
            <a:picLocks noChangeAspect="1"/>
          </p:cNvPicPr>
          <p:nvPr/>
        </p:nvPicPr>
        <p:blipFill>
          <a:blip r:embed="rId3"/>
          <a:srcRect l="19269" t="-16497" r="18792" b="-12296"/>
          <a:stretch>
            <a:fillRect/>
          </a:stretch>
        </p:blipFill>
        <p:spPr>
          <a:xfrm>
            <a:off x="131128" y="91229"/>
            <a:ext cx="721187" cy="663843"/>
          </a:xfrm>
          <a:prstGeom prst="ellipse">
            <a:avLst/>
          </a:prstGeom>
          <a:ln w="63500" cap="rnd">
            <a:solidFill>
              <a:schemeClr val="accent6">
                <a:lumMod val="6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A screenshot of a computer&#10;&#10;AI-generated content may be incorrect.">
            <a:extLst>
              <a:ext uri="{FF2B5EF4-FFF2-40B4-BE49-F238E27FC236}">
                <a16:creationId xmlns:a16="http://schemas.microsoft.com/office/drawing/2014/main" id="{548832C1-4F81-88E1-69ED-E89592586C55}"/>
              </a:ext>
            </a:extLst>
          </p:cNvPr>
          <p:cNvPicPr>
            <a:picLocks noChangeAspect="1"/>
          </p:cNvPicPr>
          <p:nvPr/>
        </p:nvPicPr>
        <p:blipFill>
          <a:blip r:embed="rId4"/>
          <a:srcRect l="11349" t="9419" r="17400" b="6439"/>
          <a:stretch>
            <a:fillRect/>
          </a:stretch>
        </p:blipFill>
        <p:spPr>
          <a:xfrm>
            <a:off x="1937904" y="1442130"/>
            <a:ext cx="5268192" cy="3499564"/>
          </a:xfrm>
          <a:prstGeom prst="rect">
            <a:avLst/>
          </a:prstGeom>
        </p:spPr>
      </p:pic>
      <p:sp>
        <p:nvSpPr>
          <p:cNvPr id="12" name="Google Shape;733;p68">
            <a:extLst>
              <a:ext uri="{FF2B5EF4-FFF2-40B4-BE49-F238E27FC236}">
                <a16:creationId xmlns:a16="http://schemas.microsoft.com/office/drawing/2014/main" id="{D87D7D27-D13A-94DE-E77A-79AF6B73B552}"/>
              </a:ext>
            </a:extLst>
          </p:cNvPr>
          <p:cNvSpPr txBox="1">
            <a:spLocks/>
          </p:cNvSpPr>
          <p:nvPr/>
        </p:nvSpPr>
        <p:spPr>
          <a:xfrm>
            <a:off x="2866234" y="1306654"/>
            <a:ext cx="2363407" cy="486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endParaRPr lang="en-US" sz="900" dirty="0">
              <a:solidFill>
                <a:srgbClr val="FF0000"/>
              </a:solidFill>
            </a:endParaRPr>
          </a:p>
          <a:p>
            <a:pPr marL="0" indent="0" algn="ctr"/>
            <a:r>
              <a:rPr lang="en-US" sz="900" dirty="0">
                <a:solidFill>
                  <a:srgbClr val="FF0000"/>
                </a:solidFill>
                <a:highlight>
                  <a:srgbClr val="C0C0C0"/>
                </a:highlight>
              </a:rPr>
              <a:t>Importing the libraries </a:t>
            </a:r>
          </a:p>
        </p:txBody>
      </p:sp>
      <p:sp>
        <p:nvSpPr>
          <p:cNvPr id="14" name="Google Shape;733;p68">
            <a:extLst>
              <a:ext uri="{FF2B5EF4-FFF2-40B4-BE49-F238E27FC236}">
                <a16:creationId xmlns:a16="http://schemas.microsoft.com/office/drawing/2014/main" id="{52D8D373-62C8-2FBB-D83F-30FEE3807B35}"/>
              </a:ext>
            </a:extLst>
          </p:cNvPr>
          <p:cNvSpPr txBox="1">
            <a:spLocks/>
          </p:cNvSpPr>
          <p:nvPr/>
        </p:nvSpPr>
        <p:spPr>
          <a:xfrm>
            <a:off x="5809874" y="1815754"/>
            <a:ext cx="3174347" cy="351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endParaRPr lang="en-US" sz="900" dirty="0">
              <a:solidFill>
                <a:srgbClr val="FF0000"/>
              </a:solidFill>
            </a:endParaRPr>
          </a:p>
          <a:p>
            <a:pPr marL="0" indent="0" algn="ctr"/>
            <a:r>
              <a:rPr lang="en-US" sz="800" dirty="0">
                <a:solidFill>
                  <a:srgbClr val="FF0000"/>
                </a:solidFill>
                <a:highlight>
                  <a:srgbClr val="C0C0C0"/>
                </a:highlight>
              </a:rPr>
              <a:t>Load the  model and the best</a:t>
            </a:r>
            <a:r>
              <a:rPr lang="en-US" sz="800" b="1" dirty="0">
                <a:solidFill>
                  <a:srgbClr val="FF0000"/>
                </a:solidFill>
                <a:highlight>
                  <a:srgbClr val="C0C0C0"/>
                </a:highlight>
              </a:rPr>
              <a:t>.</a:t>
            </a:r>
            <a:r>
              <a:rPr lang="en-US" sz="800" dirty="0">
                <a:solidFill>
                  <a:srgbClr val="FF0000"/>
                </a:solidFill>
                <a:highlight>
                  <a:srgbClr val="C0C0C0"/>
                </a:highlight>
              </a:rPr>
              <a:t>pt from my model file</a:t>
            </a:r>
          </a:p>
        </p:txBody>
      </p:sp>
      <p:sp>
        <p:nvSpPr>
          <p:cNvPr id="23" name="Rectangle: Rounded Corners 22">
            <a:extLst>
              <a:ext uri="{FF2B5EF4-FFF2-40B4-BE49-F238E27FC236}">
                <a16:creationId xmlns:a16="http://schemas.microsoft.com/office/drawing/2014/main" id="{4964653C-0948-5F16-142B-18C34D95F6B6}"/>
              </a:ext>
            </a:extLst>
          </p:cNvPr>
          <p:cNvSpPr/>
          <p:nvPr/>
        </p:nvSpPr>
        <p:spPr>
          <a:xfrm>
            <a:off x="2133601" y="2223654"/>
            <a:ext cx="2001982" cy="8659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733;p68">
            <a:extLst>
              <a:ext uri="{FF2B5EF4-FFF2-40B4-BE49-F238E27FC236}">
                <a16:creationId xmlns:a16="http://schemas.microsoft.com/office/drawing/2014/main" id="{4C75AA3D-EA86-E651-7F83-5312EC7F998E}"/>
              </a:ext>
            </a:extLst>
          </p:cNvPr>
          <p:cNvSpPr txBox="1">
            <a:spLocks/>
          </p:cNvSpPr>
          <p:nvPr/>
        </p:nvSpPr>
        <p:spPr>
          <a:xfrm>
            <a:off x="3134592" y="2395993"/>
            <a:ext cx="3174347" cy="351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endParaRPr lang="en-US" sz="900" dirty="0">
              <a:solidFill>
                <a:srgbClr val="FF0000"/>
              </a:solidFill>
            </a:endParaRPr>
          </a:p>
          <a:p>
            <a:pPr marL="0" indent="0" algn="ctr"/>
            <a:r>
              <a:rPr lang="en-US" sz="1000" b="1" dirty="0">
                <a:solidFill>
                  <a:srgbClr val="002060"/>
                </a:solidFill>
                <a:highlight>
                  <a:srgbClr val="C0C0C0"/>
                </a:highlight>
              </a:rPr>
              <a:t>For images</a:t>
            </a:r>
          </a:p>
        </p:txBody>
      </p:sp>
      <p:sp>
        <p:nvSpPr>
          <p:cNvPr id="25" name="Rectangle: Rounded Corners 24">
            <a:extLst>
              <a:ext uri="{FF2B5EF4-FFF2-40B4-BE49-F238E27FC236}">
                <a16:creationId xmlns:a16="http://schemas.microsoft.com/office/drawing/2014/main" id="{25A3DBD1-58BA-BCBC-2AE6-73D8D504DD64}"/>
              </a:ext>
            </a:extLst>
          </p:cNvPr>
          <p:cNvSpPr/>
          <p:nvPr/>
        </p:nvSpPr>
        <p:spPr>
          <a:xfrm>
            <a:off x="2078182" y="3149719"/>
            <a:ext cx="2209800" cy="1791975"/>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6" name="Google Shape;733;p68">
            <a:extLst>
              <a:ext uri="{FF2B5EF4-FFF2-40B4-BE49-F238E27FC236}">
                <a16:creationId xmlns:a16="http://schemas.microsoft.com/office/drawing/2014/main" id="{3B7AC8B0-E22E-246D-1A27-9E5BC90B0491}"/>
              </a:ext>
            </a:extLst>
          </p:cNvPr>
          <p:cNvSpPr txBox="1">
            <a:spLocks/>
          </p:cNvSpPr>
          <p:nvPr/>
        </p:nvSpPr>
        <p:spPr>
          <a:xfrm>
            <a:off x="3333638" y="3598663"/>
            <a:ext cx="3174347" cy="351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endParaRPr lang="en-US" sz="900" dirty="0">
              <a:solidFill>
                <a:srgbClr val="FF0000"/>
              </a:solidFill>
            </a:endParaRPr>
          </a:p>
          <a:p>
            <a:pPr marL="0" indent="0" algn="ctr"/>
            <a:r>
              <a:rPr lang="en-US" sz="1000" b="1" dirty="0">
                <a:solidFill>
                  <a:srgbClr val="00B050"/>
                </a:solidFill>
                <a:highlight>
                  <a:srgbClr val="C0C0C0"/>
                </a:highlight>
              </a:rPr>
              <a:t>For Videos</a:t>
            </a:r>
          </a:p>
        </p:txBody>
      </p:sp>
    </p:spTree>
    <p:extLst>
      <p:ext uri="{BB962C8B-B14F-4D97-AF65-F5344CB8AC3E}">
        <p14:creationId xmlns:p14="http://schemas.microsoft.com/office/powerpoint/2010/main" val="264969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2">
          <a:extLst>
            <a:ext uri="{FF2B5EF4-FFF2-40B4-BE49-F238E27FC236}">
              <a16:creationId xmlns:a16="http://schemas.microsoft.com/office/drawing/2014/main" id="{D60983B3-E819-23BD-87F3-6E67EC629268}"/>
            </a:ext>
          </a:extLst>
        </p:cNvPr>
        <p:cNvGrpSpPr/>
        <p:nvPr/>
      </p:nvGrpSpPr>
      <p:grpSpPr>
        <a:xfrm>
          <a:off x="0" y="0"/>
          <a:ext cx="0" cy="0"/>
          <a:chOff x="0" y="0"/>
          <a:chExt cx="0" cy="0"/>
        </a:xfrm>
      </p:grpSpPr>
      <p:sp>
        <p:nvSpPr>
          <p:cNvPr id="983" name="Google Shape;983;p80">
            <a:extLst>
              <a:ext uri="{FF2B5EF4-FFF2-40B4-BE49-F238E27FC236}">
                <a16:creationId xmlns:a16="http://schemas.microsoft.com/office/drawing/2014/main" id="{387444FD-FB75-61BC-27DE-1B168E745193}"/>
              </a:ext>
            </a:extLst>
          </p:cNvPr>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a:extLst>
              <a:ext uri="{FF2B5EF4-FFF2-40B4-BE49-F238E27FC236}">
                <a16:creationId xmlns:a16="http://schemas.microsoft.com/office/drawing/2014/main" id="{B7D2B999-2B38-4D2D-44BB-A4E5AC9C8640}"/>
              </a:ext>
            </a:extLst>
          </p:cNvPr>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a:extLst>
              <a:ext uri="{FF2B5EF4-FFF2-40B4-BE49-F238E27FC236}">
                <a16:creationId xmlns:a16="http://schemas.microsoft.com/office/drawing/2014/main" id="{9F03356A-ECFD-7041-C3AF-03B38A7A3FF0}"/>
              </a:ext>
            </a:extLst>
          </p:cNvPr>
          <p:cNvSpPr txBox="1">
            <a:spLocks noGrp="1"/>
          </p:cNvSpPr>
          <p:nvPr>
            <p:ph type="title"/>
          </p:nvPr>
        </p:nvSpPr>
        <p:spPr>
          <a:xfrm>
            <a:off x="1750177" y="2462058"/>
            <a:ext cx="5632230" cy="996900"/>
          </a:xfrm>
          <a:prstGeom prst="rect">
            <a:avLst/>
          </a:prstGeom>
        </p:spPr>
        <p:txBody>
          <a:bodyPr spcFirstLastPara="1" wrap="square" lIns="91425" tIns="91425" rIns="91425" bIns="91425" anchor="b" anchorCtr="0">
            <a:noAutofit/>
          </a:bodyPr>
          <a:lstStyle/>
          <a:p>
            <a:r>
              <a:rPr lang="en-US" dirty="0"/>
              <a:t>Demo</a:t>
            </a:r>
          </a:p>
        </p:txBody>
      </p:sp>
      <p:sp>
        <p:nvSpPr>
          <p:cNvPr id="986" name="Google Shape;986;p80">
            <a:extLst>
              <a:ext uri="{FF2B5EF4-FFF2-40B4-BE49-F238E27FC236}">
                <a16:creationId xmlns:a16="http://schemas.microsoft.com/office/drawing/2014/main" id="{1556A2CA-3F80-DC31-68FC-AD6FCD4C1269}"/>
              </a:ext>
            </a:extLst>
          </p:cNvPr>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988" name="Google Shape;988;p80">
            <a:extLst>
              <a:ext uri="{FF2B5EF4-FFF2-40B4-BE49-F238E27FC236}">
                <a16:creationId xmlns:a16="http://schemas.microsoft.com/office/drawing/2014/main" id="{04854A8B-4AAC-8328-25FE-E904310E2F77}"/>
              </a:ext>
            </a:extLst>
          </p:cNvPr>
          <p:cNvGrpSpPr/>
          <p:nvPr/>
        </p:nvGrpSpPr>
        <p:grpSpPr>
          <a:xfrm rot="5400000">
            <a:off x="7906992" y="4016075"/>
            <a:ext cx="1160092" cy="63948"/>
            <a:chOff x="3779200" y="1371600"/>
            <a:chExt cx="1992600" cy="109500"/>
          </a:xfrm>
        </p:grpSpPr>
        <p:sp>
          <p:nvSpPr>
            <p:cNvPr id="989" name="Google Shape;989;p80">
              <a:extLst>
                <a:ext uri="{FF2B5EF4-FFF2-40B4-BE49-F238E27FC236}">
                  <a16:creationId xmlns:a16="http://schemas.microsoft.com/office/drawing/2014/main" id="{94C385B6-865A-0662-8A73-839CA8215F6C}"/>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a:extLst>
                <a:ext uri="{FF2B5EF4-FFF2-40B4-BE49-F238E27FC236}">
                  <a16:creationId xmlns:a16="http://schemas.microsoft.com/office/drawing/2014/main" id="{9CD490DD-25A5-8C7E-9FF5-E5EEA0431774}"/>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a:extLst>
                <a:ext uri="{FF2B5EF4-FFF2-40B4-BE49-F238E27FC236}">
                  <a16:creationId xmlns:a16="http://schemas.microsoft.com/office/drawing/2014/main" id="{BD7F8DB4-3407-0A27-85EC-61583B2C21C3}"/>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a:extLst>
                <a:ext uri="{FF2B5EF4-FFF2-40B4-BE49-F238E27FC236}">
                  <a16:creationId xmlns:a16="http://schemas.microsoft.com/office/drawing/2014/main" id="{B8B270EF-CD68-70B1-1ECB-131DFAF382D6}"/>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a:extLst>
                <a:ext uri="{FF2B5EF4-FFF2-40B4-BE49-F238E27FC236}">
                  <a16:creationId xmlns:a16="http://schemas.microsoft.com/office/drawing/2014/main" id="{9226AAF7-8096-4F4E-F684-4EDE660B8325}"/>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a:extLst>
                <a:ext uri="{FF2B5EF4-FFF2-40B4-BE49-F238E27FC236}">
                  <a16:creationId xmlns:a16="http://schemas.microsoft.com/office/drawing/2014/main" id="{9B0E1DA7-B912-E267-7357-B241EC60EA28}"/>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a:extLst>
              <a:ext uri="{FF2B5EF4-FFF2-40B4-BE49-F238E27FC236}">
                <a16:creationId xmlns:a16="http://schemas.microsoft.com/office/drawing/2014/main" id="{E3AD17A6-B640-599A-BC0C-F1439079E7B9}"/>
              </a:ext>
            </a:extLst>
          </p:cNvPr>
          <p:cNvGrpSpPr/>
          <p:nvPr/>
        </p:nvGrpSpPr>
        <p:grpSpPr>
          <a:xfrm rot="5400000">
            <a:off x="76917" y="1063475"/>
            <a:ext cx="1160092" cy="63948"/>
            <a:chOff x="3779200" y="1371600"/>
            <a:chExt cx="1992600" cy="109500"/>
          </a:xfrm>
        </p:grpSpPr>
        <p:sp>
          <p:nvSpPr>
            <p:cNvPr id="996" name="Google Shape;996;p80">
              <a:extLst>
                <a:ext uri="{FF2B5EF4-FFF2-40B4-BE49-F238E27FC236}">
                  <a16:creationId xmlns:a16="http://schemas.microsoft.com/office/drawing/2014/main" id="{DAE428DC-410A-83C2-F533-3A8B43515CF8}"/>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a:extLst>
                <a:ext uri="{FF2B5EF4-FFF2-40B4-BE49-F238E27FC236}">
                  <a16:creationId xmlns:a16="http://schemas.microsoft.com/office/drawing/2014/main" id="{B0B27E96-08F3-32F5-2AA0-B1B72246C4A7}"/>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a:extLst>
                <a:ext uri="{FF2B5EF4-FFF2-40B4-BE49-F238E27FC236}">
                  <a16:creationId xmlns:a16="http://schemas.microsoft.com/office/drawing/2014/main" id="{CFC16EB2-CB71-60DC-D82F-F6C20A989D0A}"/>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a:extLst>
                <a:ext uri="{FF2B5EF4-FFF2-40B4-BE49-F238E27FC236}">
                  <a16:creationId xmlns:a16="http://schemas.microsoft.com/office/drawing/2014/main" id="{8B881D55-390F-BC69-426F-7EB9B143CAE9}"/>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a:extLst>
                <a:ext uri="{FF2B5EF4-FFF2-40B4-BE49-F238E27FC236}">
                  <a16:creationId xmlns:a16="http://schemas.microsoft.com/office/drawing/2014/main" id="{20E1F455-1FB4-BD97-51B5-AEB03F89BA05}"/>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a:extLst>
                <a:ext uri="{FF2B5EF4-FFF2-40B4-BE49-F238E27FC236}">
                  <a16:creationId xmlns:a16="http://schemas.microsoft.com/office/drawing/2014/main" id="{86C826DA-F7E4-4BDC-D963-FEDDC90AA6F7}"/>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a:extLst>
              <a:ext uri="{FF2B5EF4-FFF2-40B4-BE49-F238E27FC236}">
                <a16:creationId xmlns:a16="http://schemas.microsoft.com/office/drawing/2014/main" id="{BEF57852-8A85-8F55-181B-4E398ECF9861}"/>
              </a:ext>
            </a:extLst>
          </p:cNvPr>
          <p:cNvGrpSpPr/>
          <p:nvPr/>
        </p:nvGrpSpPr>
        <p:grpSpPr>
          <a:xfrm rot="-5400000" flipH="1">
            <a:off x="275992" y="1615985"/>
            <a:ext cx="2595103" cy="395086"/>
            <a:chOff x="779906" y="4390560"/>
            <a:chExt cx="3183394" cy="484590"/>
          </a:xfrm>
        </p:grpSpPr>
        <p:sp>
          <p:nvSpPr>
            <p:cNvPr id="1008" name="Google Shape;1008;p80">
              <a:extLst>
                <a:ext uri="{FF2B5EF4-FFF2-40B4-BE49-F238E27FC236}">
                  <a16:creationId xmlns:a16="http://schemas.microsoft.com/office/drawing/2014/main" id="{FEAB0666-C58B-8D3C-FFF4-1F42507DCBD6}"/>
                </a:ext>
              </a:extLst>
            </p:cNvPr>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a:extLst>
                <a:ext uri="{FF2B5EF4-FFF2-40B4-BE49-F238E27FC236}">
                  <a16:creationId xmlns:a16="http://schemas.microsoft.com/office/drawing/2014/main" id="{77AB1492-0D31-C206-EECB-749D9629661F}"/>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7232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4"/>
                                        </p:tgtEl>
                                        <p:attrNameLst>
                                          <p:attrName>style.visibility</p:attrName>
                                        </p:attrNameLst>
                                      </p:cBhvr>
                                      <p:to>
                                        <p:strVal val="visible"/>
                                      </p:to>
                                    </p:set>
                                    <p:animEffect transition="in" filter="fade">
                                      <p:cBhvr>
                                        <p:cTn id="18" dur="1000"/>
                                        <p:tgtEl>
                                          <p:spTgt spid="98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007"/>
                                        </p:tgtEl>
                                        <p:attrNameLst>
                                          <p:attrName>style.visibility</p:attrName>
                                        </p:attrNameLst>
                                      </p:cBhvr>
                                      <p:to>
                                        <p:strVal val="visible"/>
                                      </p:to>
                                    </p:set>
                                    <p:anim calcmode="lin" valueType="num">
                                      <p:cBhvr additive="base">
                                        <p:cTn id="23" dur="1000"/>
                                        <p:tgtEl>
                                          <p:spTgt spid="10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0">
          <a:extLst>
            <a:ext uri="{FF2B5EF4-FFF2-40B4-BE49-F238E27FC236}">
              <a16:creationId xmlns:a16="http://schemas.microsoft.com/office/drawing/2014/main" id="{E9841260-DB0F-A179-73AF-2722BD703FB8}"/>
            </a:ext>
          </a:extLst>
        </p:cNvPr>
        <p:cNvGrpSpPr/>
        <p:nvPr/>
      </p:nvGrpSpPr>
      <p:grpSpPr>
        <a:xfrm>
          <a:off x="0" y="0"/>
          <a:ext cx="0" cy="0"/>
          <a:chOff x="0" y="0"/>
          <a:chExt cx="0" cy="0"/>
        </a:xfrm>
      </p:grpSpPr>
      <p:sp>
        <p:nvSpPr>
          <p:cNvPr id="732" name="Google Shape;732;p68">
            <a:extLst>
              <a:ext uri="{FF2B5EF4-FFF2-40B4-BE49-F238E27FC236}">
                <a16:creationId xmlns:a16="http://schemas.microsoft.com/office/drawing/2014/main" id="{1F42B3D9-7C80-C977-1529-3437CE845C5A}"/>
              </a:ext>
            </a:extLst>
          </p:cNvPr>
          <p:cNvSpPr txBox="1">
            <a:spLocks noGrp="1"/>
          </p:cNvSpPr>
          <p:nvPr>
            <p:ph type="title"/>
          </p:nvPr>
        </p:nvSpPr>
        <p:spPr>
          <a:xfrm>
            <a:off x="981390" y="145953"/>
            <a:ext cx="718122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sp>
        <p:nvSpPr>
          <p:cNvPr id="12" name="Google Shape;987;p80">
            <a:extLst>
              <a:ext uri="{FF2B5EF4-FFF2-40B4-BE49-F238E27FC236}">
                <a16:creationId xmlns:a16="http://schemas.microsoft.com/office/drawing/2014/main" id="{0C1082AF-20CF-472F-74A8-A0CB2F570252}"/>
              </a:ext>
            </a:extLst>
          </p:cNvPr>
          <p:cNvSpPr txBox="1">
            <a:spLocks/>
          </p:cNvSpPr>
          <p:nvPr/>
        </p:nvSpPr>
        <p:spPr>
          <a:xfrm>
            <a:off x="2246850" y="1447962"/>
            <a:ext cx="4650300" cy="52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b="1" dirty="0"/>
              <a:t>DEMO of three tests</a:t>
            </a:r>
          </a:p>
        </p:txBody>
      </p:sp>
      <p:sp>
        <p:nvSpPr>
          <p:cNvPr id="2" name="Google Shape;987;p80">
            <a:extLst>
              <a:ext uri="{FF2B5EF4-FFF2-40B4-BE49-F238E27FC236}">
                <a16:creationId xmlns:a16="http://schemas.microsoft.com/office/drawing/2014/main" id="{BF234ECD-FEC9-668C-5509-4FF1F18822B5}"/>
              </a:ext>
            </a:extLst>
          </p:cNvPr>
          <p:cNvSpPr txBox="1">
            <a:spLocks noGrp="1"/>
          </p:cNvSpPr>
          <p:nvPr>
            <p:ph type="subTitle" idx="1"/>
          </p:nvPr>
        </p:nvSpPr>
        <p:spPr>
          <a:xfrm>
            <a:off x="-766514" y="862910"/>
            <a:ext cx="4650300" cy="5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Train the model on images:</a:t>
            </a:r>
            <a:endParaRPr b="1" dirty="0"/>
          </a:p>
        </p:txBody>
      </p:sp>
      <p:pic>
        <p:nvPicPr>
          <p:cNvPr id="4" name="video-output-9BC97BF5-1A89-4CF5-A0DE-B7B7EA0252C6-3">
            <a:hlinkClick r:id="" action="ppaction://media"/>
            <a:extLst>
              <a:ext uri="{FF2B5EF4-FFF2-40B4-BE49-F238E27FC236}">
                <a16:creationId xmlns:a16="http://schemas.microsoft.com/office/drawing/2014/main" id="{6EEF301F-ADCE-B5C5-8325-FD46A3052F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9260" y="1911667"/>
            <a:ext cx="5745480" cy="3231833"/>
          </a:xfrm>
          <a:prstGeom prst="rect">
            <a:avLst/>
          </a:prstGeom>
        </p:spPr>
      </p:pic>
    </p:spTree>
    <p:extLst>
      <p:ext uri="{BB962C8B-B14F-4D97-AF65-F5344CB8AC3E}">
        <p14:creationId xmlns:p14="http://schemas.microsoft.com/office/powerpoint/2010/main" val="132882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0">
          <a:extLst>
            <a:ext uri="{FF2B5EF4-FFF2-40B4-BE49-F238E27FC236}">
              <a16:creationId xmlns:a16="http://schemas.microsoft.com/office/drawing/2014/main" id="{6EB25D39-0D99-C437-3F85-7B958CA7A2B9}"/>
            </a:ext>
          </a:extLst>
        </p:cNvPr>
        <p:cNvGrpSpPr/>
        <p:nvPr/>
      </p:nvGrpSpPr>
      <p:grpSpPr>
        <a:xfrm>
          <a:off x="0" y="0"/>
          <a:ext cx="0" cy="0"/>
          <a:chOff x="0" y="0"/>
          <a:chExt cx="0" cy="0"/>
        </a:xfrm>
      </p:grpSpPr>
      <p:sp>
        <p:nvSpPr>
          <p:cNvPr id="732" name="Google Shape;732;p68">
            <a:extLst>
              <a:ext uri="{FF2B5EF4-FFF2-40B4-BE49-F238E27FC236}">
                <a16:creationId xmlns:a16="http://schemas.microsoft.com/office/drawing/2014/main" id="{B2CB2D4C-E211-CB6F-CDA8-7AE9BF955961}"/>
              </a:ext>
            </a:extLst>
          </p:cNvPr>
          <p:cNvSpPr txBox="1">
            <a:spLocks noGrp="1"/>
          </p:cNvSpPr>
          <p:nvPr>
            <p:ph type="title"/>
          </p:nvPr>
        </p:nvSpPr>
        <p:spPr>
          <a:xfrm>
            <a:off x="981390" y="145953"/>
            <a:ext cx="718122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sp>
        <p:nvSpPr>
          <p:cNvPr id="12" name="Google Shape;987;p80">
            <a:extLst>
              <a:ext uri="{FF2B5EF4-FFF2-40B4-BE49-F238E27FC236}">
                <a16:creationId xmlns:a16="http://schemas.microsoft.com/office/drawing/2014/main" id="{6AC37BDE-BCF4-42F2-395A-514A76464126}"/>
              </a:ext>
            </a:extLst>
          </p:cNvPr>
          <p:cNvSpPr txBox="1">
            <a:spLocks/>
          </p:cNvSpPr>
          <p:nvPr/>
        </p:nvSpPr>
        <p:spPr>
          <a:xfrm>
            <a:off x="2246850" y="1447962"/>
            <a:ext cx="4650300" cy="52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b="1" dirty="0"/>
              <a:t>DEMO of two tests</a:t>
            </a:r>
          </a:p>
        </p:txBody>
      </p:sp>
      <p:sp>
        <p:nvSpPr>
          <p:cNvPr id="2" name="Google Shape;987;p80">
            <a:extLst>
              <a:ext uri="{FF2B5EF4-FFF2-40B4-BE49-F238E27FC236}">
                <a16:creationId xmlns:a16="http://schemas.microsoft.com/office/drawing/2014/main" id="{F8BC7D6D-7AED-3F14-69D3-6786E7F74DC3}"/>
              </a:ext>
            </a:extLst>
          </p:cNvPr>
          <p:cNvSpPr txBox="1">
            <a:spLocks noGrp="1"/>
          </p:cNvSpPr>
          <p:nvPr>
            <p:ph type="subTitle" idx="1"/>
          </p:nvPr>
        </p:nvSpPr>
        <p:spPr>
          <a:xfrm>
            <a:off x="-766514" y="862910"/>
            <a:ext cx="4650300" cy="5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Train the model on videos:</a:t>
            </a:r>
            <a:endParaRPr b="1" dirty="0"/>
          </a:p>
        </p:txBody>
      </p:sp>
      <p:pic>
        <p:nvPicPr>
          <p:cNvPr id="3" name="video-output-9B3D5DCC-12CD-4E07-A20A-2E71ED38F8F4-3">
            <a:hlinkClick r:id="" action="ppaction://media"/>
            <a:extLst>
              <a:ext uri="{FF2B5EF4-FFF2-40B4-BE49-F238E27FC236}">
                <a16:creationId xmlns:a16="http://schemas.microsoft.com/office/drawing/2014/main" id="{865D3CD7-ECC5-6B3C-AC7A-3E16E24136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8400" y="1910700"/>
            <a:ext cx="5747200" cy="3232800"/>
          </a:xfrm>
          <a:prstGeom prst="rect">
            <a:avLst/>
          </a:prstGeom>
        </p:spPr>
      </p:pic>
    </p:spTree>
    <p:extLst>
      <p:ext uri="{BB962C8B-B14F-4D97-AF65-F5344CB8AC3E}">
        <p14:creationId xmlns:p14="http://schemas.microsoft.com/office/powerpoint/2010/main" val="128482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0">
          <a:extLst>
            <a:ext uri="{FF2B5EF4-FFF2-40B4-BE49-F238E27FC236}">
              <a16:creationId xmlns:a16="http://schemas.microsoft.com/office/drawing/2014/main" id="{F25B4D0C-DE4D-19F6-8347-5BAE8D8F8D5E}"/>
            </a:ext>
          </a:extLst>
        </p:cNvPr>
        <p:cNvGrpSpPr/>
        <p:nvPr/>
      </p:nvGrpSpPr>
      <p:grpSpPr>
        <a:xfrm>
          <a:off x="0" y="0"/>
          <a:ext cx="0" cy="0"/>
          <a:chOff x="0" y="0"/>
          <a:chExt cx="0" cy="0"/>
        </a:xfrm>
      </p:grpSpPr>
      <p:sp>
        <p:nvSpPr>
          <p:cNvPr id="732" name="Google Shape;732;p68">
            <a:extLst>
              <a:ext uri="{FF2B5EF4-FFF2-40B4-BE49-F238E27FC236}">
                <a16:creationId xmlns:a16="http://schemas.microsoft.com/office/drawing/2014/main" id="{B329E333-A830-05AA-7030-FA3255F81C76}"/>
              </a:ext>
            </a:extLst>
          </p:cNvPr>
          <p:cNvSpPr txBox="1">
            <a:spLocks noGrp="1"/>
          </p:cNvSpPr>
          <p:nvPr>
            <p:ph type="title"/>
          </p:nvPr>
        </p:nvSpPr>
        <p:spPr>
          <a:xfrm>
            <a:off x="981390" y="83607"/>
            <a:ext cx="718122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 Summary</a:t>
            </a:r>
            <a:endParaRPr dirty="0"/>
          </a:p>
        </p:txBody>
      </p:sp>
      <p:pic>
        <p:nvPicPr>
          <p:cNvPr id="5" name="Picture 4" descr="A blue squares with white text&#10;&#10;AI-generated content may be incorrect.">
            <a:extLst>
              <a:ext uri="{FF2B5EF4-FFF2-40B4-BE49-F238E27FC236}">
                <a16:creationId xmlns:a16="http://schemas.microsoft.com/office/drawing/2014/main" id="{6320B3BF-8D64-05D0-9E3B-06333746229F}"/>
              </a:ext>
            </a:extLst>
          </p:cNvPr>
          <p:cNvPicPr>
            <a:picLocks noChangeAspect="1"/>
          </p:cNvPicPr>
          <p:nvPr/>
        </p:nvPicPr>
        <p:blipFill>
          <a:blip r:embed="rId3"/>
          <a:stretch>
            <a:fillRect/>
          </a:stretch>
        </p:blipFill>
        <p:spPr>
          <a:xfrm>
            <a:off x="350981" y="1219200"/>
            <a:ext cx="3311236" cy="2483427"/>
          </a:xfrm>
          <a:prstGeom prst="rect">
            <a:avLst/>
          </a:prstGeom>
        </p:spPr>
      </p:pic>
      <p:pic>
        <p:nvPicPr>
          <p:cNvPr id="8" name="Picture 7" descr="A graph of a line&#10;&#10;AI-generated content may be incorrect.">
            <a:extLst>
              <a:ext uri="{FF2B5EF4-FFF2-40B4-BE49-F238E27FC236}">
                <a16:creationId xmlns:a16="http://schemas.microsoft.com/office/drawing/2014/main" id="{9E5DFDEA-D5ED-375E-7F28-DBD44A322E39}"/>
              </a:ext>
            </a:extLst>
          </p:cNvPr>
          <p:cNvPicPr>
            <a:picLocks noChangeAspect="1"/>
          </p:cNvPicPr>
          <p:nvPr/>
        </p:nvPicPr>
        <p:blipFill>
          <a:blip r:embed="rId4"/>
          <a:stretch>
            <a:fillRect/>
          </a:stretch>
        </p:blipFill>
        <p:spPr>
          <a:xfrm>
            <a:off x="5067019" y="1218627"/>
            <a:ext cx="3726000" cy="2484000"/>
          </a:xfrm>
          <a:prstGeom prst="rect">
            <a:avLst/>
          </a:prstGeom>
        </p:spPr>
      </p:pic>
      <p:sp>
        <p:nvSpPr>
          <p:cNvPr id="10" name="Google Shape;987;p80">
            <a:extLst>
              <a:ext uri="{FF2B5EF4-FFF2-40B4-BE49-F238E27FC236}">
                <a16:creationId xmlns:a16="http://schemas.microsoft.com/office/drawing/2014/main" id="{CE04D755-A0BD-B18A-6AC2-F84E628344E2}"/>
              </a:ext>
            </a:extLst>
          </p:cNvPr>
          <p:cNvSpPr txBox="1">
            <a:spLocks/>
          </p:cNvSpPr>
          <p:nvPr/>
        </p:nvSpPr>
        <p:spPr>
          <a:xfrm>
            <a:off x="-318551" y="3732420"/>
            <a:ext cx="4650300" cy="52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200" b="1" dirty="0"/>
              <a:t>Confusion Matrix</a:t>
            </a:r>
          </a:p>
        </p:txBody>
      </p:sp>
      <p:sp>
        <p:nvSpPr>
          <p:cNvPr id="12" name="Google Shape;987;p80">
            <a:extLst>
              <a:ext uri="{FF2B5EF4-FFF2-40B4-BE49-F238E27FC236}">
                <a16:creationId xmlns:a16="http://schemas.microsoft.com/office/drawing/2014/main" id="{6A54288D-C5FF-00AB-40EE-8C48D2FBE523}"/>
              </a:ext>
            </a:extLst>
          </p:cNvPr>
          <p:cNvSpPr txBox="1">
            <a:spLocks/>
          </p:cNvSpPr>
          <p:nvPr/>
        </p:nvSpPr>
        <p:spPr>
          <a:xfrm>
            <a:off x="4604869" y="3732420"/>
            <a:ext cx="4650300" cy="52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200" b="1" dirty="0"/>
              <a:t>F1 Curve</a:t>
            </a:r>
          </a:p>
        </p:txBody>
      </p:sp>
    </p:spTree>
    <p:extLst>
      <p:ext uri="{BB962C8B-B14F-4D97-AF65-F5344CB8AC3E}">
        <p14:creationId xmlns:p14="http://schemas.microsoft.com/office/powerpoint/2010/main" val="374328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0">
          <a:extLst>
            <a:ext uri="{FF2B5EF4-FFF2-40B4-BE49-F238E27FC236}">
              <a16:creationId xmlns:a16="http://schemas.microsoft.com/office/drawing/2014/main" id="{30D1CD12-B472-EDF7-F918-E17CB98BE82C}"/>
            </a:ext>
          </a:extLst>
        </p:cNvPr>
        <p:cNvGrpSpPr/>
        <p:nvPr/>
      </p:nvGrpSpPr>
      <p:grpSpPr>
        <a:xfrm>
          <a:off x="0" y="0"/>
          <a:ext cx="0" cy="0"/>
          <a:chOff x="0" y="0"/>
          <a:chExt cx="0" cy="0"/>
        </a:xfrm>
      </p:grpSpPr>
      <p:sp>
        <p:nvSpPr>
          <p:cNvPr id="732" name="Google Shape;732;p68">
            <a:extLst>
              <a:ext uri="{FF2B5EF4-FFF2-40B4-BE49-F238E27FC236}">
                <a16:creationId xmlns:a16="http://schemas.microsoft.com/office/drawing/2014/main" id="{0CE569D3-7FB0-59BB-E133-80194E5A6761}"/>
              </a:ext>
            </a:extLst>
          </p:cNvPr>
          <p:cNvSpPr txBox="1">
            <a:spLocks noGrp="1"/>
          </p:cNvSpPr>
          <p:nvPr>
            <p:ph type="title"/>
          </p:nvPr>
        </p:nvSpPr>
        <p:spPr>
          <a:xfrm>
            <a:off x="981390" y="83607"/>
            <a:ext cx="718122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 Summary</a:t>
            </a:r>
            <a:endParaRPr dirty="0"/>
          </a:p>
        </p:txBody>
      </p:sp>
      <p:sp>
        <p:nvSpPr>
          <p:cNvPr id="10" name="Google Shape;987;p80">
            <a:extLst>
              <a:ext uri="{FF2B5EF4-FFF2-40B4-BE49-F238E27FC236}">
                <a16:creationId xmlns:a16="http://schemas.microsoft.com/office/drawing/2014/main" id="{82526429-3CB8-5003-2AE3-74B86AE90421}"/>
              </a:ext>
            </a:extLst>
          </p:cNvPr>
          <p:cNvSpPr txBox="1">
            <a:spLocks/>
          </p:cNvSpPr>
          <p:nvPr/>
        </p:nvSpPr>
        <p:spPr>
          <a:xfrm>
            <a:off x="-318551" y="3732420"/>
            <a:ext cx="4650300" cy="52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200" b="1" dirty="0"/>
              <a:t>P Curve</a:t>
            </a:r>
          </a:p>
        </p:txBody>
      </p:sp>
      <p:sp>
        <p:nvSpPr>
          <p:cNvPr id="12" name="Google Shape;987;p80">
            <a:extLst>
              <a:ext uri="{FF2B5EF4-FFF2-40B4-BE49-F238E27FC236}">
                <a16:creationId xmlns:a16="http://schemas.microsoft.com/office/drawing/2014/main" id="{0312D075-6A73-5845-3532-54330EDDB753}"/>
              </a:ext>
            </a:extLst>
          </p:cNvPr>
          <p:cNvSpPr txBox="1">
            <a:spLocks/>
          </p:cNvSpPr>
          <p:nvPr/>
        </p:nvSpPr>
        <p:spPr>
          <a:xfrm>
            <a:off x="4604869" y="3732420"/>
            <a:ext cx="4650300" cy="52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200" b="1" dirty="0"/>
              <a:t>R Curve</a:t>
            </a:r>
          </a:p>
        </p:txBody>
      </p:sp>
      <p:pic>
        <p:nvPicPr>
          <p:cNvPr id="3" name="Picture 2" descr="A graph with a line&#10;&#10;AI-generated content may be incorrect.">
            <a:extLst>
              <a:ext uri="{FF2B5EF4-FFF2-40B4-BE49-F238E27FC236}">
                <a16:creationId xmlns:a16="http://schemas.microsoft.com/office/drawing/2014/main" id="{01C97580-FAF6-4095-F4F5-1120BC1F330A}"/>
              </a:ext>
            </a:extLst>
          </p:cNvPr>
          <p:cNvPicPr>
            <a:picLocks noChangeAspect="1"/>
          </p:cNvPicPr>
          <p:nvPr/>
        </p:nvPicPr>
        <p:blipFill>
          <a:blip r:embed="rId3"/>
          <a:stretch>
            <a:fillRect/>
          </a:stretch>
        </p:blipFill>
        <p:spPr>
          <a:xfrm>
            <a:off x="350981" y="1218627"/>
            <a:ext cx="3726000" cy="2484000"/>
          </a:xfrm>
          <a:prstGeom prst="rect">
            <a:avLst/>
          </a:prstGeom>
        </p:spPr>
      </p:pic>
      <p:pic>
        <p:nvPicPr>
          <p:cNvPr id="9" name="Picture 8" descr="A graph of a line graph&#10;&#10;AI-generated content may be incorrect.">
            <a:extLst>
              <a:ext uri="{FF2B5EF4-FFF2-40B4-BE49-F238E27FC236}">
                <a16:creationId xmlns:a16="http://schemas.microsoft.com/office/drawing/2014/main" id="{AF8E4A7B-0FD9-755E-372D-AB6711536ECE}"/>
              </a:ext>
            </a:extLst>
          </p:cNvPr>
          <p:cNvPicPr>
            <a:picLocks noChangeAspect="1"/>
          </p:cNvPicPr>
          <p:nvPr/>
        </p:nvPicPr>
        <p:blipFill>
          <a:blip r:embed="rId4"/>
          <a:stretch>
            <a:fillRect/>
          </a:stretch>
        </p:blipFill>
        <p:spPr>
          <a:xfrm>
            <a:off x="5067019" y="1218627"/>
            <a:ext cx="3726000" cy="2484000"/>
          </a:xfrm>
          <a:prstGeom prst="rect">
            <a:avLst/>
          </a:prstGeom>
        </p:spPr>
      </p:pic>
    </p:spTree>
    <p:extLst>
      <p:ext uri="{BB962C8B-B14F-4D97-AF65-F5344CB8AC3E}">
        <p14:creationId xmlns:p14="http://schemas.microsoft.com/office/powerpoint/2010/main" val="3572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2834286" y="123202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5558908" y="123202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6921219"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4196597"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1471975"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p>
            <a:pPr lvl="0"/>
            <a:r>
              <a:rPr lang="en-US" dirty="0"/>
              <a:t>The idea</a:t>
            </a:r>
          </a:p>
        </p:txBody>
      </p:sp>
      <p:sp>
        <p:nvSpPr>
          <p:cNvPr id="664" name="Google Shape;664;p64"/>
          <p:cNvSpPr txBox="1">
            <a:spLocks noGrp="1"/>
          </p:cNvSpPr>
          <p:nvPr>
            <p:ph type="title" idx="2"/>
          </p:nvPr>
        </p:nvSpPr>
        <p:spPr>
          <a:xfrm>
            <a:off x="3159805" y="3572558"/>
            <a:ext cx="3108603" cy="527700"/>
          </a:xfrm>
          <a:prstGeom prst="rect">
            <a:avLst/>
          </a:prstGeom>
        </p:spPr>
        <p:txBody>
          <a:bodyPr spcFirstLastPara="1" wrap="square" lIns="91425" tIns="91425" rIns="91425" bIns="91425" anchor="ctr" anchorCtr="0">
            <a:noAutofit/>
          </a:bodyPr>
          <a:lstStyle/>
          <a:p>
            <a:br>
              <a:rPr lang="en" dirty="0"/>
            </a:br>
            <a:br>
              <a:rPr lang="en" dirty="0"/>
            </a:br>
            <a:r>
              <a:rPr lang="en-US" sz="2400" dirty="0"/>
              <a:t>Training the model </a:t>
            </a:r>
            <a:br>
              <a:rPr lang="en-US" sz="2400" dirty="0"/>
            </a:br>
            <a:br>
              <a:rPr lang="en-US" sz="2400" dirty="0"/>
            </a:br>
            <a:endParaRPr dirty="0"/>
          </a:p>
        </p:txBody>
      </p:sp>
      <p:sp>
        <p:nvSpPr>
          <p:cNvPr id="665" name="Google Shape;665;p6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t>From Slide 10 to Slide 14</a:t>
            </a:r>
            <a:endParaRPr sz="1050" dirty="0"/>
          </a:p>
        </p:txBody>
      </p:sp>
      <p:sp>
        <p:nvSpPr>
          <p:cNvPr id="666" name="Google Shape;666;p6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p>
            <a:pPr lvl="0"/>
            <a:r>
              <a:rPr lang="en-US" dirty="0"/>
              <a:t>The dataset</a:t>
            </a:r>
          </a:p>
        </p:txBody>
      </p:sp>
      <p:sp>
        <p:nvSpPr>
          <p:cNvPr id="667" name="Google Shape;667;p6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t>Slide 6</a:t>
            </a:r>
            <a:endParaRPr sz="1050" dirty="0"/>
          </a:p>
        </p:txBody>
      </p:sp>
      <p:sp>
        <p:nvSpPr>
          <p:cNvPr id="668" name="Google Shape;668;p6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p>
            <a:br>
              <a:rPr lang="en-US" sz="2400" dirty="0"/>
            </a:br>
            <a:r>
              <a:rPr lang="en-US" sz="2400" dirty="0"/>
              <a:t>Demo</a:t>
            </a:r>
            <a:br>
              <a:rPr lang="en-US" sz="2400" dirty="0"/>
            </a:br>
            <a:endParaRPr dirty="0"/>
          </a:p>
        </p:txBody>
      </p:sp>
      <p:sp>
        <p:nvSpPr>
          <p:cNvPr id="669" name="Google Shape;669;p6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t>Slide 16 &amp; Slide 17</a:t>
            </a:r>
            <a:endParaRPr sz="1050" dirty="0"/>
          </a:p>
        </p:txBody>
      </p:sp>
      <p:sp>
        <p:nvSpPr>
          <p:cNvPr id="670" name="Google Shape;670;p6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p>
            <a:pPr lvl="0"/>
            <a:r>
              <a:rPr lang="en-US" sz="2800" dirty="0"/>
              <a:t>Tools</a:t>
            </a:r>
            <a:endParaRPr dirty="0"/>
          </a:p>
        </p:txBody>
      </p:sp>
      <p:sp>
        <p:nvSpPr>
          <p:cNvPr id="671" name="Google Shape;671;p64"/>
          <p:cNvSpPr txBox="1">
            <a:spLocks noGrp="1"/>
          </p:cNvSpPr>
          <p:nvPr>
            <p:ph type="title" idx="14"/>
          </p:nvPr>
        </p:nvSpPr>
        <p:spPr>
          <a:xfrm>
            <a:off x="1421175"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72" name="Google Shape;672;p64"/>
          <p:cNvSpPr txBox="1">
            <a:spLocks noGrp="1"/>
          </p:cNvSpPr>
          <p:nvPr>
            <p:ph type="title" idx="15"/>
          </p:nvPr>
        </p:nvSpPr>
        <p:spPr>
          <a:xfrm>
            <a:off x="4142300"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73" name="Google Shape;673;p64"/>
          <p:cNvSpPr txBox="1">
            <a:spLocks noGrp="1"/>
          </p:cNvSpPr>
          <p:nvPr>
            <p:ph type="title" idx="16"/>
          </p:nvPr>
        </p:nvSpPr>
        <p:spPr>
          <a:xfrm>
            <a:off x="6863425"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74" name="Google Shape;674;p6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75" name="Google Shape;675;p6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t>Slide 8</a:t>
            </a:r>
            <a:endParaRPr sz="1050" dirty="0"/>
          </a:p>
        </p:txBody>
      </p:sp>
      <p:sp>
        <p:nvSpPr>
          <p:cNvPr id="676" name="Google Shape;676;p64"/>
          <p:cNvSpPr txBox="1">
            <a:spLocks noGrp="1"/>
          </p:cNvSpPr>
          <p:nvPr>
            <p:ph type="title" idx="17"/>
          </p:nvPr>
        </p:nvSpPr>
        <p:spPr>
          <a:xfrm>
            <a:off x="5502863" y="1344375"/>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77" name="Google Shape;677;p64"/>
          <p:cNvSpPr txBox="1">
            <a:spLocks noGrp="1"/>
          </p:cNvSpPr>
          <p:nvPr>
            <p:ph type="title" idx="18"/>
          </p:nvPr>
        </p:nvSpPr>
        <p:spPr>
          <a:xfrm>
            <a:off x="2781738" y="1344375"/>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678" name="Google Shape;678;p64"/>
          <p:cNvGrpSpPr/>
          <p:nvPr/>
        </p:nvGrpSpPr>
        <p:grpSpPr>
          <a:xfrm>
            <a:off x="903663" y="1394813"/>
            <a:ext cx="1154625" cy="430500"/>
            <a:chOff x="4042650" y="642025"/>
            <a:chExt cx="1154625" cy="430500"/>
          </a:xfrm>
        </p:grpSpPr>
        <p:sp>
          <p:nvSpPr>
            <p:cNvPr id="679" name="Google Shape;679;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64"/>
          <p:cNvGrpSpPr/>
          <p:nvPr/>
        </p:nvGrpSpPr>
        <p:grpSpPr>
          <a:xfrm>
            <a:off x="7065063" y="1394813"/>
            <a:ext cx="1154625" cy="430500"/>
            <a:chOff x="4042650" y="642025"/>
            <a:chExt cx="1154625" cy="430500"/>
          </a:xfrm>
        </p:grpSpPr>
        <p:sp>
          <p:nvSpPr>
            <p:cNvPr id="682" name="Google Shape;682;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67;p64">
            <a:extLst>
              <a:ext uri="{FF2B5EF4-FFF2-40B4-BE49-F238E27FC236}">
                <a16:creationId xmlns:a16="http://schemas.microsoft.com/office/drawing/2014/main" id="{BDFC1FE3-CAF6-6446-14CD-1174D1B56188}"/>
              </a:ext>
            </a:extLst>
          </p:cNvPr>
          <p:cNvSpPr txBox="1">
            <a:spLocks/>
          </p:cNvSpPr>
          <p:nvPr/>
        </p:nvSpPr>
        <p:spPr>
          <a:xfrm>
            <a:off x="2137965" y="2269775"/>
            <a:ext cx="22548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sz="1050" dirty="0"/>
              <a:t>Slide 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par>
                                <p:cTn id="8" presetID="10" presetClass="entr" presetSubtype="0" fill="hold" nodeType="withEffect">
                                  <p:stCondLst>
                                    <p:cond delay="0"/>
                                  </p:stCondLst>
                                  <p:childTnLst>
                                    <p:set>
                                      <p:cBhvr>
                                        <p:cTn id="9" dur="1" fill="hold">
                                          <p:stCondLst>
                                            <p:cond delay="0"/>
                                          </p:stCondLst>
                                        </p:cTn>
                                        <p:tgtEl>
                                          <p:spTgt spid="662"/>
                                        </p:tgtEl>
                                        <p:attrNameLst>
                                          <p:attrName>style.visibility</p:attrName>
                                        </p:attrNameLst>
                                      </p:cBhvr>
                                      <p:to>
                                        <p:strVal val="visible"/>
                                      </p:to>
                                    </p:set>
                                    <p:animEffect transition="in" filter="fade">
                                      <p:cBhvr>
                                        <p:cTn id="10" dur="1000"/>
                                        <p:tgtEl>
                                          <p:spTgt spid="662"/>
                                        </p:tgtEl>
                                      </p:cBhvr>
                                    </p:animEffect>
                                  </p:childTnLst>
                                </p:cTn>
                              </p:par>
                              <p:par>
                                <p:cTn id="11" presetID="10" presetClass="entr" presetSubtype="0" fill="hold" nodeType="withEffect">
                                  <p:stCondLst>
                                    <p:cond delay="0"/>
                                  </p:stCondLst>
                                  <p:childTnLst>
                                    <p:set>
                                      <p:cBhvr>
                                        <p:cTn id="12" dur="1" fill="hold">
                                          <p:stCondLst>
                                            <p:cond delay="0"/>
                                          </p:stCondLst>
                                        </p:cTn>
                                        <p:tgtEl>
                                          <p:spTgt spid="677"/>
                                        </p:tgtEl>
                                        <p:attrNameLst>
                                          <p:attrName>style.visibility</p:attrName>
                                        </p:attrNameLst>
                                      </p:cBhvr>
                                      <p:to>
                                        <p:strVal val="visible"/>
                                      </p:to>
                                    </p:set>
                                    <p:animEffect transition="in" filter="fade">
                                      <p:cBhvr>
                                        <p:cTn id="13" dur="1000"/>
                                        <p:tgtEl>
                                          <p:spTgt spid="67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58"/>
                                        </p:tgtEl>
                                        <p:attrNameLst>
                                          <p:attrName>style.visibility</p:attrName>
                                        </p:attrNameLst>
                                      </p:cBhvr>
                                      <p:to>
                                        <p:strVal val="visible"/>
                                      </p:to>
                                    </p:set>
                                    <p:animEffect transition="in" filter="fade">
                                      <p:cBhvr>
                                        <p:cTn id="18" dur="1000"/>
                                        <p:tgtEl>
                                          <p:spTgt spid="658"/>
                                        </p:tgtEl>
                                      </p:cBhvr>
                                    </p:animEffect>
                                  </p:childTnLst>
                                </p:cTn>
                              </p:par>
                              <p:par>
                                <p:cTn id="19" presetID="10" presetClass="entr" presetSubtype="0" fill="hold" nodeType="withEffect">
                                  <p:stCondLst>
                                    <p:cond delay="0"/>
                                  </p:stCondLst>
                                  <p:childTnLst>
                                    <p:set>
                                      <p:cBhvr>
                                        <p:cTn id="20" dur="1" fill="hold">
                                          <p:stCondLst>
                                            <p:cond delay="0"/>
                                          </p:stCondLst>
                                        </p:cTn>
                                        <p:tgtEl>
                                          <p:spTgt spid="666"/>
                                        </p:tgtEl>
                                        <p:attrNameLst>
                                          <p:attrName>style.visibility</p:attrName>
                                        </p:attrNameLst>
                                      </p:cBhvr>
                                      <p:to>
                                        <p:strVal val="visible"/>
                                      </p:to>
                                    </p:set>
                                    <p:animEffect transition="in" filter="fade">
                                      <p:cBhvr>
                                        <p:cTn id="21" dur="1000"/>
                                        <p:tgtEl>
                                          <p:spTgt spid="666"/>
                                        </p:tgtEl>
                                      </p:cBhvr>
                                    </p:animEffect>
                                  </p:childTnLst>
                                </p:cTn>
                              </p:par>
                              <p:par>
                                <p:cTn id="22" presetID="10" presetClass="entr" presetSubtype="0" fill="hold" nodeType="withEffect">
                                  <p:stCondLst>
                                    <p:cond delay="0"/>
                                  </p:stCondLst>
                                  <p:childTnLst>
                                    <p:set>
                                      <p:cBhvr>
                                        <p:cTn id="23" dur="1" fill="hold">
                                          <p:stCondLst>
                                            <p:cond delay="0"/>
                                          </p:stCondLst>
                                        </p:cTn>
                                        <p:tgtEl>
                                          <p:spTgt spid="667"/>
                                        </p:tgtEl>
                                        <p:attrNameLst>
                                          <p:attrName>style.visibility</p:attrName>
                                        </p:attrNameLst>
                                      </p:cBhvr>
                                      <p:to>
                                        <p:strVal val="visible"/>
                                      </p:to>
                                    </p:set>
                                    <p:animEffect transition="in" filter="fade">
                                      <p:cBhvr>
                                        <p:cTn id="24" dur="1000"/>
                                        <p:tgtEl>
                                          <p:spTgt spid="667"/>
                                        </p:tgtEl>
                                      </p:cBhvr>
                                    </p:animEffect>
                                  </p:childTnLst>
                                </p:cTn>
                              </p:par>
                              <p:par>
                                <p:cTn id="25" presetID="10" presetClass="entr" presetSubtype="0" fill="hold" nodeType="withEffect">
                                  <p:stCondLst>
                                    <p:cond delay="0"/>
                                  </p:stCondLst>
                                  <p:childTnLst>
                                    <p:set>
                                      <p:cBhvr>
                                        <p:cTn id="26" dur="1" fill="hold">
                                          <p:stCondLst>
                                            <p:cond delay="0"/>
                                          </p:stCondLst>
                                        </p:cTn>
                                        <p:tgtEl>
                                          <p:spTgt spid="676"/>
                                        </p:tgtEl>
                                        <p:attrNameLst>
                                          <p:attrName>style.visibility</p:attrName>
                                        </p:attrNameLst>
                                      </p:cBhvr>
                                      <p:to>
                                        <p:strVal val="visible"/>
                                      </p:to>
                                    </p:set>
                                    <p:animEffect transition="in" filter="fade">
                                      <p:cBhvr>
                                        <p:cTn id="27" dur="1000"/>
                                        <p:tgtEl>
                                          <p:spTgt spid="67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1"/>
                                        </p:tgtEl>
                                        <p:attrNameLst>
                                          <p:attrName>style.visibility</p:attrName>
                                        </p:attrNameLst>
                                      </p:cBhvr>
                                      <p:to>
                                        <p:strVal val="visible"/>
                                      </p:to>
                                    </p:set>
                                    <p:animEffect transition="in" filter="fade">
                                      <p:cBhvr>
                                        <p:cTn id="32" dur="1000"/>
                                        <p:tgtEl>
                                          <p:spTgt spid="661"/>
                                        </p:tgtEl>
                                      </p:cBhvr>
                                    </p:animEffect>
                                  </p:childTnLst>
                                </p:cTn>
                              </p:par>
                              <p:par>
                                <p:cTn id="33" presetID="10" presetClass="entr" presetSubtype="0" fill="hold" nodeType="withEffect">
                                  <p:stCondLst>
                                    <p:cond delay="0"/>
                                  </p:stCondLst>
                                  <p:childTnLst>
                                    <p:set>
                                      <p:cBhvr>
                                        <p:cTn id="34" dur="1" fill="hold">
                                          <p:stCondLst>
                                            <p:cond delay="0"/>
                                          </p:stCondLst>
                                        </p:cTn>
                                        <p:tgtEl>
                                          <p:spTgt spid="670"/>
                                        </p:tgtEl>
                                        <p:attrNameLst>
                                          <p:attrName>style.visibility</p:attrName>
                                        </p:attrNameLst>
                                      </p:cBhvr>
                                      <p:to>
                                        <p:strVal val="visible"/>
                                      </p:to>
                                    </p:set>
                                    <p:animEffect transition="in" filter="fade">
                                      <p:cBhvr>
                                        <p:cTn id="35" dur="1000"/>
                                        <p:tgtEl>
                                          <p:spTgt spid="670"/>
                                        </p:tgtEl>
                                      </p:cBhvr>
                                    </p:animEffect>
                                  </p:childTnLst>
                                </p:cTn>
                              </p:par>
                              <p:par>
                                <p:cTn id="36" presetID="10" presetClass="entr" presetSubtype="0" fill="hold" nodeType="withEffect">
                                  <p:stCondLst>
                                    <p:cond delay="0"/>
                                  </p:stCondLst>
                                  <p:childTnLst>
                                    <p:set>
                                      <p:cBhvr>
                                        <p:cTn id="37" dur="1" fill="hold">
                                          <p:stCondLst>
                                            <p:cond delay="0"/>
                                          </p:stCondLst>
                                        </p:cTn>
                                        <p:tgtEl>
                                          <p:spTgt spid="671"/>
                                        </p:tgtEl>
                                        <p:attrNameLst>
                                          <p:attrName>style.visibility</p:attrName>
                                        </p:attrNameLst>
                                      </p:cBhvr>
                                      <p:to>
                                        <p:strVal val="visible"/>
                                      </p:to>
                                    </p:set>
                                    <p:animEffect transition="in" filter="fade">
                                      <p:cBhvr>
                                        <p:cTn id="38" dur="1000"/>
                                        <p:tgtEl>
                                          <p:spTgt spid="671"/>
                                        </p:tgtEl>
                                      </p:cBhvr>
                                    </p:animEffect>
                                  </p:childTnLst>
                                </p:cTn>
                              </p:par>
                              <p:par>
                                <p:cTn id="39" presetID="10" presetClass="entr" presetSubtype="0" fill="hold" nodeType="withEffect">
                                  <p:stCondLst>
                                    <p:cond delay="0"/>
                                  </p:stCondLst>
                                  <p:childTnLst>
                                    <p:set>
                                      <p:cBhvr>
                                        <p:cTn id="40" dur="1" fill="hold">
                                          <p:stCondLst>
                                            <p:cond delay="0"/>
                                          </p:stCondLst>
                                        </p:cTn>
                                        <p:tgtEl>
                                          <p:spTgt spid="675"/>
                                        </p:tgtEl>
                                        <p:attrNameLst>
                                          <p:attrName>style.visibility</p:attrName>
                                        </p:attrNameLst>
                                      </p:cBhvr>
                                      <p:to>
                                        <p:strVal val="visible"/>
                                      </p:to>
                                    </p:set>
                                    <p:animEffect transition="in" filter="fade">
                                      <p:cBhvr>
                                        <p:cTn id="41" dur="1000"/>
                                        <p:tgtEl>
                                          <p:spTgt spid="67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60"/>
                                        </p:tgtEl>
                                        <p:attrNameLst>
                                          <p:attrName>style.visibility</p:attrName>
                                        </p:attrNameLst>
                                      </p:cBhvr>
                                      <p:to>
                                        <p:strVal val="visible"/>
                                      </p:to>
                                    </p:set>
                                    <p:animEffect transition="in" filter="fade">
                                      <p:cBhvr>
                                        <p:cTn id="46" dur="1000"/>
                                        <p:tgtEl>
                                          <p:spTgt spid="660"/>
                                        </p:tgtEl>
                                      </p:cBhvr>
                                    </p:animEffect>
                                  </p:childTnLst>
                                </p:cTn>
                              </p:par>
                              <p:par>
                                <p:cTn id="47" presetID="10" presetClass="entr" presetSubtype="0" fill="hold" nodeType="withEffect">
                                  <p:stCondLst>
                                    <p:cond delay="0"/>
                                  </p:stCondLst>
                                  <p:childTnLst>
                                    <p:set>
                                      <p:cBhvr>
                                        <p:cTn id="48" dur="1" fill="hold">
                                          <p:stCondLst>
                                            <p:cond delay="0"/>
                                          </p:stCondLst>
                                        </p:cTn>
                                        <p:tgtEl>
                                          <p:spTgt spid="664"/>
                                        </p:tgtEl>
                                        <p:attrNameLst>
                                          <p:attrName>style.visibility</p:attrName>
                                        </p:attrNameLst>
                                      </p:cBhvr>
                                      <p:to>
                                        <p:strVal val="visible"/>
                                      </p:to>
                                    </p:set>
                                    <p:animEffect transition="in" filter="fade">
                                      <p:cBhvr>
                                        <p:cTn id="49" dur="1000"/>
                                        <p:tgtEl>
                                          <p:spTgt spid="664"/>
                                        </p:tgtEl>
                                      </p:cBhvr>
                                    </p:animEffect>
                                  </p:childTnLst>
                                </p:cTn>
                              </p:par>
                              <p:par>
                                <p:cTn id="50" presetID="10" presetClass="entr" presetSubtype="0" fill="hold" nodeType="withEffect">
                                  <p:stCondLst>
                                    <p:cond delay="0"/>
                                  </p:stCondLst>
                                  <p:childTnLst>
                                    <p:set>
                                      <p:cBhvr>
                                        <p:cTn id="51" dur="1" fill="hold">
                                          <p:stCondLst>
                                            <p:cond delay="0"/>
                                          </p:stCondLst>
                                        </p:cTn>
                                        <p:tgtEl>
                                          <p:spTgt spid="665"/>
                                        </p:tgtEl>
                                        <p:attrNameLst>
                                          <p:attrName>style.visibility</p:attrName>
                                        </p:attrNameLst>
                                      </p:cBhvr>
                                      <p:to>
                                        <p:strVal val="visible"/>
                                      </p:to>
                                    </p:set>
                                    <p:animEffect transition="in" filter="fade">
                                      <p:cBhvr>
                                        <p:cTn id="52" dur="1000"/>
                                        <p:tgtEl>
                                          <p:spTgt spid="665"/>
                                        </p:tgtEl>
                                      </p:cBhvr>
                                    </p:animEffect>
                                  </p:childTnLst>
                                </p:cTn>
                              </p:par>
                              <p:par>
                                <p:cTn id="53" presetID="10" presetClass="entr" presetSubtype="0" fill="hold" nodeType="withEffect">
                                  <p:stCondLst>
                                    <p:cond delay="0"/>
                                  </p:stCondLst>
                                  <p:childTnLst>
                                    <p:set>
                                      <p:cBhvr>
                                        <p:cTn id="54" dur="1" fill="hold">
                                          <p:stCondLst>
                                            <p:cond delay="0"/>
                                          </p:stCondLst>
                                        </p:cTn>
                                        <p:tgtEl>
                                          <p:spTgt spid="672"/>
                                        </p:tgtEl>
                                        <p:attrNameLst>
                                          <p:attrName>style.visibility</p:attrName>
                                        </p:attrNameLst>
                                      </p:cBhvr>
                                      <p:to>
                                        <p:strVal val="visible"/>
                                      </p:to>
                                    </p:set>
                                    <p:animEffect transition="in" filter="fade">
                                      <p:cBhvr>
                                        <p:cTn id="55" dur="1000"/>
                                        <p:tgtEl>
                                          <p:spTgt spid="6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59"/>
                                        </p:tgtEl>
                                        <p:attrNameLst>
                                          <p:attrName>style.visibility</p:attrName>
                                        </p:attrNameLst>
                                      </p:cBhvr>
                                      <p:to>
                                        <p:strVal val="visible"/>
                                      </p:to>
                                    </p:set>
                                    <p:animEffect transition="in" filter="fade">
                                      <p:cBhvr>
                                        <p:cTn id="60" dur="1000"/>
                                        <p:tgtEl>
                                          <p:spTgt spid="659"/>
                                        </p:tgtEl>
                                      </p:cBhvr>
                                    </p:animEffect>
                                  </p:childTnLst>
                                </p:cTn>
                              </p:par>
                              <p:par>
                                <p:cTn id="61" presetID="10" presetClass="entr" presetSubtype="0" fill="hold" nodeType="withEffect">
                                  <p:stCondLst>
                                    <p:cond delay="0"/>
                                  </p:stCondLst>
                                  <p:childTnLst>
                                    <p:set>
                                      <p:cBhvr>
                                        <p:cTn id="62" dur="1" fill="hold">
                                          <p:stCondLst>
                                            <p:cond delay="0"/>
                                          </p:stCondLst>
                                        </p:cTn>
                                        <p:tgtEl>
                                          <p:spTgt spid="668"/>
                                        </p:tgtEl>
                                        <p:attrNameLst>
                                          <p:attrName>style.visibility</p:attrName>
                                        </p:attrNameLst>
                                      </p:cBhvr>
                                      <p:to>
                                        <p:strVal val="visible"/>
                                      </p:to>
                                    </p:set>
                                    <p:animEffect transition="in" filter="fade">
                                      <p:cBhvr>
                                        <p:cTn id="63" dur="1000"/>
                                        <p:tgtEl>
                                          <p:spTgt spid="668"/>
                                        </p:tgtEl>
                                      </p:cBhvr>
                                    </p:animEffect>
                                  </p:childTnLst>
                                </p:cTn>
                              </p:par>
                              <p:par>
                                <p:cTn id="64" presetID="10" presetClass="entr" presetSubtype="0" fill="hold" nodeType="withEffect">
                                  <p:stCondLst>
                                    <p:cond delay="0"/>
                                  </p:stCondLst>
                                  <p:childTnLst>
                                    <p:set>
                                      <p:cBhvr>
                                        <p:cTn id="65" dur="1" fill="hold">
                                          <p:stCondLst>
                                            <p:cond delay="0"/>
                                          </p:stCondLst>
                                        </p:cTn>
                                        <p:tgtEl>
                                          <p:spTgt spid="669"/>
                                        </p:tgtEl>
                                        <p:attrNameLst>
                                          <p:attrName>style.visibility</p:attrName>
                                        </p:attrNameLst>
                                      </p:cBhvr>
                                      <p:to>
                                        <p:strVal val="visible"/>
                                      </p:to>
                                    </p:set>
                                    <p:animEffect transition="in" filter="fade">
                                      <p:cBhvr>
                                        <p:cTn id="66" dur="1000"/>
                                        <p:tgtEl>
                                          <p:spTgt spid="669"/>
                                        </p:tgtEl>
                                      </p:cBhvr>
                                    </p:animEffect>
                                  </p:childTnLst>
                                </p:cTn>
                              </p:par>
                              <p:par>
                                <p:cTn id="67" presetID="10" presetClass="entr" presetSubtype="0" fill="hold" nodeType="withEffect">
                                  <p:stCondLst>
                                    <p:cond delay="0"/>
                                  </p:stCondLst>
                                  <p:childTnLst>
                                    <p:set>
                                      <p:cBhvr>
                                        <p:cTn id="68" dur="1" fill="hold">
                                          <p:stCondLst>
                                            <p:cond delay="0"/>
                                          </p:stCondLst>
                                        </p:cTn>
                                        <p:tgtEl>
                                          <p:spTgt spid="673"/>
                                        </p:tgtEl>
                                        <p:attrNameLst>
                                          <p:attrName>style.visibility</p:attrName>
                                        </p:attrNameLst>
                                      </p:cBhvr>
                                      <p:to>
                                        <p:strVal val="visible"/>
                                      </p:to>
                                    </p:set>
                                    <p:animEffect transition="in" filter="fade">
                                      <p:cBhvr>
                                        <p:cTn id="69" dur="1000"/>
                                        <p:tgtEl>
                                          <p:spTgt spid="67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81"/>
                                        </p:tgtEl>
                                        <p:attrNameLst>
                                          <p:attrName>style.visibility</p:attrName>
                                        </p:attrNameLst>
                                      </p:cBhvr>
                                      <p:to>
                                        <p:strVal val="visible"/>
                                      </p:to>
                                    </p:set>
                                    <p:animEffect transition="in" filter="fade">
                                      <p:cBhvr>
                                        <p:cTn id="74" dur="1000"/>
                                        <p:tgtEl>
                                          <p:spTgt spid="681"/>
                                        </p:tgtEl>
                                      </p:cBhvr>
                                    </p:animEffect>
                                  </p:childTnLst>
                                </p:cTn>
                              </p:par>
                              <p:par>
                                <p:cTn id="75" presetID="10" presetClass="entr" presetSubtype="0" fill="hold" nodeType="withEffect">
                                  <p:stCondLst>
                                    <p:cond delay="0"/>
                                  </p:stCondLst>
                                  <p:childTnLst>
                                    <p:set>
                                      <p:cBhvr>
                                        <p:cTn id="76" dur="1" fill="hold">
                                          <p:stCondLst>
                                            <p:cond delay="0"/>
                                          </p:stCondLst>
                                        </p:cTn>
                                        <p:tgtEl>
                                          <p:spTgt spid="678"/>
                                        </p:tgtEl>
                                        <p:attrNameLst>
                                          <p:attrName>style.visibility</p:attrName>
                                        </p:attrNameLst>
                                      </p:cBhvr>
                                      <p:to>
                                        <p:strVal val="visible"/>
                                      </p:to>
                                    </p:set>
                                    <p:animEffect transition="in" filter="fade">
                                      <p:cBhvr>
                                        <p:cTn id="77" dur="1000"/>
                                        <p:tgtEl>
                                          <p:spTgt spid="678"/>
                                        </p:tgtEl>
                                      </p:cBhvr>
                                    </p:animEffect>
                                  </p:childTnLst>
                                </p:cTn>
                              </p:par>
                              <p:par>
                                <p:cTn id="78" presetID="10" presetClass="entr" presetSubtype="0" fill="hold" nodeType="with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0">
          <a:extLst>
            <a:ext uri="{FF2B5EF4-FFF2-40B4-BE49-F238E27FC236}">
              <a16:creationId xmlns:a16="http://schemas.microsoft.com/office/drawing/2014/main" id="{80E05E8B-984D-E0C2-C363-76BA49CCA4B6}"/>
            </a:ext>
          </a:extLst>
        </p:cNvPr>
        <p:cNvGrpSpPr/>
        <p:nvPr/>
      </p:nvGrpSpPr>
      <p:grpSpPr>
        <a:xfrm>
          <a:off x="0" y="0"/>
          <a:ext cx="0" cy="0"/>
          <a:chOff x="0" y="0"/>
          <a:chExt cx="0" cy="0"/>
        </a:xfrm>
      </p:grpSpPr>
      <p:sp>
        <p:nvSpPr>
          <p:cNvPr id="732" name="Google Shape;732;p68">
            <a:extLst>
              <a:ext uri="{FF2B5EF4-FFF2-40B4-BE49-F238E27FC236}">
                <a16:creationId xmlns:a16="http://schemas.microsoft.com/office/drawing/2014/main" id="{F1A44004-47C9-FCAA-91DB-EB8903D84016}"/>
              </a:ext>
            </a:extLst>
          </p:cNvPr>
          <p:cNvSpPr txBox="1">
            <a:spLocks noGrp="1"/>
          </p:cNvSpPr>
          <p:nvPr>
            <p:ph type="title"/>
          </p:nvPr>
        </p:nvSpPr>
        <p:spPr>
          <a:xfrm>
            <a:off x="981390" y="83607"/>
            <a:ext cx="718122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 Summary</a:t>
            </a:r>
            <a:endParaRPr dirty="0"/>
          </a:p>
        </p:txBody>
      </p:sp>
      <p:sp>
        <p:nvSpPr>
          <p:cNvPr id="10" name="Google Shape;987;p80">
            <a:extLst>
              <a:ext uri="{FF2B5EF4-FFF2-40B4-BE49-F238E27FC236}">
                <a16:creationId xmlns:a16="http://schemas.microsoft.com/office/drawing/2014/main" id="{BBCB685E-B687-BFDF-70D9-712EB895ED1B}"/>
              </a:ext>
            </a:extLst>
          </p:cNvPr>
          <p:cNvSpPr txBox="1">
            <a:spLocks/>
          </p:cNvSpPr>
          <p:nvPr/>
        </p:nvSpPr>
        <p:spPr>
          <a:xfrm>
            <a:off x="2246850" y="3732420"/>
            <a:ext cx="4650300" cy="52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200" b="1" dirty="0"/>
              <a:t>PR Curve</a:t>
            </a:r>
          </a:p>
        </p:txBody>
      </p:sp>
      <p:pic>
        <p:nvPicPr>
          <p:cNvPr id="3" name="Picture 2" descr="A graph of a diagram&#10;&#10;AI-generated content may be incorrect.">
            <a:extLst>
              <a:ext uri="{FF2B5EF4-FFF2-40B4-BE49-F238E27FC236}">
                <a16:creationId xmlns:a16="http://schemas.microsoft.com/office/drawing/2014/main" id="{553DE8D8-D73D-AB61-9E42-C69B01C43E4F}"/>
              </a:ext>
            </a:extLst>
          </p:cNvPr>
          <p:cNvPicPr>
            <a:picLocks noChangeAspect="1"/>
          </p:cNvPicPr>
          <p:nvPr/>
        </p:nvPicPr>
        <p:blipFill>
          <a:blip r:embed="rId3"/>
          <a:stretch>
            <a:fillRect/>
          </a:stretch>
        </p:blipFill>
        <p:spPr>
          <a:xfrm>
            <a:off x="2676132" y="1248420"/>
            <a:ext cx="3726000" cy="2484000"/>
          </a:xfrm>
          <a:prstGeom prst="rect">
            <a:avLst/>
          </a:prstGeom>
        </p:spPr>
      </p:pic>
    </p:spTree>
    <p:extLst>
      <p:ext uri="{BB962C8B-B14F-4D97-AF65-F5344CB8AC3E}">
        <p14:creationId xmlns:p14="http://schemas.microsoft.com/office/powerpoint/2010/main" val="129228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0">
          <a:extLst>
            <a:ext uri="{FF2B5EF4-FFF2-40B4-BE49-F238E27FC236}">
              <a16:creationId xmlns:a16="http://schemas.microsoft.com/office/drawing/2014/main" id="{360451F4-DE48-9BE7-65E5-6A6F9AF6374F}"/>
            </a:ext>
          </a:extLst>
        </p:cNvPr>
        <p:cNvGrpSpPr/>
        <p:nvPr/>
      </p:nvGrpSpPr>
      <p:grpSpPr>
        <a:xfrm>
          <a:off x="0" y="0"/>
          <a:ext cx="0" cy="0"/>
          <a:chOff x="0" y="0"/>
          <a:chExt cx="0" cy="0"/>
        </a:xfrm>
      </p:grpSpPr>
      <p:sp>
        <p:nvSpPr>
          <p:cNvPr id="732" name="Google Shape;732;p68">
            <a:extLst>
              <a:ext uri="{FF2B5EF4-FFF2-40B4-BE49-F238E27FC236}">
                <a16:creationId xmlns:a16="http://schemas.microsoft.com/office/drawing/2014/main" id="{9545B314-753F-6ADC-9B8A-472FA754AF62}"/>
              </a:ext>
            </a:extLst>
          </p:cNvPr>
          <p:cNvSpPr txBox="1">
            <a:spLocks noGrp="1"/>
          </p:cNvSpPr>
          <p:nvPr>
            <p:ph type="title"/>
          </p:nvPr>
        </p:nvSpPr>
        <p:spPr>
          <a:xfrm>
            <a:off x="981390" y="83607"/>
            <a:ext cx="718122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 Summary</a:t>
            </a:r>
            <a:endParaRPr dirty="0"/>
          </a:p>
        </p:txBody>
      </p:sp>
      <p:sp>
        <p:nvSpPr>
          <p:cNvPr id="10" name="Google Shape;987;p80">
            <a:extLst>
              <a:ext uri="{FF2B5EF4-FFF2-40B4-BE49-F238E27FC236}">
                <a16:creationId xmlns:a16="http://schemas.microsoft.com/office/drawing/2014/main" id="{5B595CEA-4777-CACE-C2FE-7DB6FDD39D42}"/>
              </a:ext>
            </a:extLst>
          </p:cNvPr>
          <p:cNvSpPr txBox="1">
            <a:spLocks/>
          </p:cNvSpPr>
          <p:nvPr/>
        </p:nvSpPr>
        <p:spPr>
          <a:xfrm>
            <a:off x="2246850" y="3732420"/>
            <a:ext cx="4650300" cy="52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sz="1200" b="1" dirty="0"/>
              <a:t>Results</a:t>
            </a:r>
          </a:p>
        </p:txBody>
      </p:sp>
      <p:pic>
        <p:nvPicPr>
          <p:cNvPr id="4" name="Picture 3" descr="A graph of a number of data&#10;&#10;AI-generated content may be incorrect.">
            <a:extLst>
              <a:ext uri="{FF2B5EF4-FFF2-40B4-BE49-F238E27FC236}">
                <a16:creationId xmlns:a16="http://schemas.microsoft.com/office/drawing/2014/main" id="{28FBB49C-C9DE-8634-FD20-B29690538CD7}"/>
              </a:ext>
            </a:extLst>
          </p:cNvPr>
          <p:cNvPicPr>
            <a:picLocks noChangeAspect="1"/>
          </p:cNvPicPr>
          <p:nvPr/>
        </p:nvPicPr>
        <p:blipFill>
          <a:blip r:embed="rId3"/>
          <a:stretch>
            <a:fillRect/>
          </a:stretch>
        </p:blipFill>
        <p:spPr>
          <a:xfrm>
            <a:off x="1713212" y="930954"/>
            <a:ext cx="5783314" cy="2891657"/>
          </a:xfrm>
          <a:prstGeom prst="rect">
            <a:avLst/>
          </a:prstGeom>
        </p:spPr>
      </p:pic>
    </p:spTree>
    <p:extLst>
      <p:ext uri="{BB962C8B-B14F-4D97-AF65-F5344CB8AC3E}">
        <p14:creationId xmlns:p14="http://schemas.microsoft.com/office/powerpoint/2010/main" val="400514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86"/>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9600" dirty="0"/>
              <a:t>Thank you</a:t>
            </a:r>
            <a:endParaRPr sz="9600" dirty="0"/>
          </a:p>
        </p:txBody>
      </p:sp>
      <p:grpSp>
        <p:nvGrpSpPr>
          <p:cNvPr id="1127" name="Google Shape;1127;p86"/>
          <p:cNvGrpSpPr/>
          <p:nvPr/>
        </p:nvGrpSpPr>
        <p:grpSpPr>
          <a:xfrm>
            <a:off x="3328192" y="1200862"/>
            <a:ext cx="2487617" cy="63948"/>
            <a:chOff x="2740630" y="1403987"/>
            <a:chExt cx="2487617" cy="63948"/>
          </a:xfrm>
        </p:grpSpPr>
        <p:grpSp>
          <p:nvGrpSpPr>
            <p:cNvPr id="1128" name="Google Shape;1128;p86"/>
            <p:cNvGrpSpPr/>
            <p:nvPr/>
          </p:nvGrpSpPr>
          <p:grpSpPr>
            <a:xfrm>
              <a:off x="4068155" y="1403987"/>
              <a:ext cx="1160092" cy="63948"/>
              <a:chOff x="3779200" y="1371600"/>
              <a:chExt cx="1992600" cy="109500"/>
            </a:xfrm>
          </p:grpSpPr>
          <p:sp>
            <p:nvSpPr>
              <p:cNvPr id="1129" name="Google Shape;1129;p8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86"/>
            <p:cNvGrpSpPr/>
            <p:nvPr/>
          </p:nvGrpSpPr>
          <p:grpSpPr>
            <a:xfrm>
              <a:off x="2740630" y="1403987"/>
              <a:ext cx="1160092" cy="63948"/>
              <a:chOff x="3779200" y="1371600"/>
              <a:chExt cx="1992600" cy="109500"/>
            </a:xfrm>
          </p:grpSpPr>
          <p:sp>
            <p:nvSpPr>
              <p:cNvPr id="1136" name="Google Shape;1136;p8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2" name="Google Shape;1142;p86"/>
          <p:cNvGrpSpPr/>
          <p:nvPr/>
        </p:nvGrpSpPr>
        <p:grpSpPr>
          <a:xfrm>
            <a:off x="3328192" y="3878712"/>
            <a:ext cx="2487617" cy="63948"/>
            <a:chOff x="2740630" y="1403987"/>
            <a:chExt cx="2487617" cy="63948"/>
          </a:xfrm>
        </p:grpSpPr>
        <p:grpSp>
          <p:nvGrpSpPr>
            <p:cNvPr id="1143" name="Google Shape;1143;p86"/>
            <p:cNvGrpSpPr/>
            <p:nvPr/>
          </p:nvGrpSpPr>
          <p:grpSpPr>
            <a:xfrm>
              <a:off x="4068155" y="1403987"/>
              <a:ext cx="1160092" cy="63948"/>
              <a:chOff x="3779200" y="1371600"/>
              <a:chExt cx="1992600" cy="109500"/>
            </a:xfrm>
          </p:grpSpPr>
          <p:sp>
            <p:nvSpPr>
              <p:cNvPr id="1144" name="Google Shape;1144;p8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86"/>
            <p:cNvGrpSpPr/>
            <p:nvPr/>
          </p:nvGrpSpPr>
          <p:grpSpPr>
            <a:xfrm>
              <a:off x="2740630" y="1403987"/>
              <a:ext cx="1160092" cy="63948"/>
              <a:chOff x="3779200" y="1371600"/>
              <a:chExt cx="1992600" cy="109500"/>
            </a:xfrm>
          </p:grpSpPr>
          <p:sp>
            <p:nvSpPr>
              <p:cNvPr id="1151" name="Google Shape;1151;p8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fade">
                                      <p:cBhvr>
                                        <p:cTn id="7" dur="1000"/>
                                        <p:tgtEl>
                                          <p:spTgt spid="11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2"/>
                                        </p:tgtEl>
                                        <p:attrNameLst>
                                          <p:attrName>style.visibility</p:attrName>
                                        </p:attrNameLst>
                                      </p:cBhvr>
                                      <p:to>
                                        <p:strVal val="visible"/>
                                      </p:to>
                                    </p:set>
                                    <p:animEffect transition="in" filter="fade">
                                      <p:cBhvr>
                                        <p:cTn id="12" dur="1000"/>
                                        <p:tgtEl>
                                          <p:spTgt spid="1142"/>
                                        </p:tgtEl>
                                      </p:cBhvr>
                                    </p:animEffect>
                                  </p:childTnLst>
                                </p:cTn>
                              </p:par>
                              <p:par>
                                <p:cTn id="13" presetID="10" presetClass="entr" presetSubtype="0" fill="hold" nodeType="withEffect">
                                  <p:stCondLst>
                                    <p:cond delay="0"/>
                                  </p:stCondLst>
                                  <p:childTnLst>
                                    <p:set>
                                      <p:cBhvr>
                                        <p:cTn id="14" dur="1" fill="hold">
                                          <p:stCondLst>
                                            <p:cond delay="0"/>
                                          </p:stCondLst>
                                        </p:cTn>
                                        <p:tgtEl>
                                          <p:spTgt spid="1127"/>
                                        </p:tgtEl>
                                        <p:attrNameLst>
                                          <p:attrName>style.visibility</p:attrName>
                                        </p:attrNameLst>
                                      </p:cBhvr>
                                      <p:to>
                                        <p:strVal val="visible"/>
                                      </p:to>
                                    </p:set>
                                    <p:animEffect transition="in" filter="fade">
                                      <p:cBhvr>
                                        <p:cTn id="15" dur="1000"/>
                                        <p:tgtEl>
                                          <p:spTgt spid="1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2">
          <a:extLst>
            <a:ext uri="{FF2B5EF4-FFF2-40B4-BE49-F238E27FC236}">
              <a16:creationId xmlns:a16="http://schemas.microsoft.com/office/drawing/2014/main" id="{F62A679F-0D83-14EB-191B-88DCE14E1EFE}"/>
            </a:ext>
          </a:extLst>
        </p:cNvPr>
        <p:cNvGrpSpPr/>
        <p:nvPr/>
      </p:nvGrpSpPr>
      <p:grpSpPr>
        <a:xfrm>
          <a:off x="0" y="0"/>
          <a:ext cx="0" cy="0"/>
          <a:chOff x="0" y="0"/>
          <a:chExt cx="0" cy="0"/>
        </a:xfrm>
      </p:grpSpPr>
      <p:sp>
        <p:nvSpPr>
          <p:cNvPr id="983" name="Google Shape;983;p80">
            <a:extLst>
              <a:ext uri="{FF2B5EF4-FFF2-40B4-BE49-F238E27FC236}">
                <a16:creationId xmlns:a16="http://schemas.microsoft.com/office/drawing/2014/main" id="{5565B523-D855-AFF9-7092-4C31C2B84D7C}"/>
              </a:ext>
            </a:extLst>
          </p:cNvPr>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a:extLst>
              <a:ext uri="{FF2B5EF4-FFF2-40B4-BE49-F238E27FC236}">
                <a16:creationId xmlns:a16="http://schemas.microsoft.com/office/drawing/2014/main" id="{392EE3FD-C102-D0E1-B152-1B4EE27A22C4}"/>
              </a:ext>
            </a:extLst>
          </p:cNvPr>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a:extLst>
              <a:ext uri="{FF2B5EF4-FFF2-40B4-BE49-F238E27FC236}">
                <a16:creationId xmlns:a16="http://schemas.microsoft.com/office/drawing/2014/main" id="{76089F4E-D064-E026-F616-886C5FB4D2FA}"/>
              </a:ext>
            </a:extLst>
          </p:cNvPr>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p>
            <a:pPr lvl="0"/>
            <a:r>
              <a:rPr lang="en-US" dirty="0"/>
              <a:t>Project Idea</a:t>
            </a:r>
          </a:p>
        </p:txBody>
      </p:sp>
      <p:sp>
        <p:nvSpPr>
          <p:cNvPr id="986" name="Google Shape;986;p80">
            <a:extLst>
              <a:ext uri="{FF2B5EF4-FFF2-40B4-BE49-F238E27FC236}">
                <a16:creationId xmlns:a16="http://schemas.microsoft.com/office/drawing/2014/main" id="{188E60AC-DC3B-61F8-9C8F-B056EB438355}"/>
              </a:ext>
            </a:extLst>
          </p:cNvPr>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988" name="Google Shape;988;p80">
            <a:extLst>
              <a:ext uri="{FF2B5EF4-FFF2-40B4-BE49-F238E27FC236}">
                <a16:creationId xmlns:a16="http://schemas.microsoft.com/office/drawing/2014/main" id="{2B5AA559-4D64-4410-70AC-04B30A7ED5C3}"/>
              </a:ext>
            </a:extLst>
          </p:cNvPr>
          <p:cNvGrpSpPr/>
          <p:nvPr/>
        </p:nvGrpSpPr>
        <p:grpSpPr>
          <a:xfrm rot="5400000">
            <a:off x="7906992" y="4016075"/>
            <a:ext cx="1160092" cy="63948"/>
            <a:chOff x="3779200" y="1371600"/>
            <a:chExt cx="1992600" cy="109500"/>
          </a:xfrm>
        </p:grpSpPr>
        <p:sp>
          <p:nvSpPr>
            <p:cNvPr id="989" name="Google Shape;989;p80">
              <a:extLst>
                <a:ext uri="{FF2B5EF4-FFF2-40B4-BE49-F238E27FC236}">
                  <a16:creationId xmlns:a16="http://schemas.microsoft.com/office/drawing/2014/main" id="{22F94CAE-F074-8EE9-7598-8B03E0EC3B66}"/>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a:extLst>
                <a:ext uri="{FF2B5EF4-FFF2-40B4-BE49-F238E27FC236}">
                  <a16:creationId xmlns:a16="http://schemas.microsoft.com/office/drawing/2014/main" id="{B98D2DE6-D982-1C97-50E5-17D379DDD525}"/>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a:extLst>
                <a:ext uri="{FF2B5EF4-FFF2-40B4-BE49-F238E27FC236}">
                  <a16:creationId xmlns:a16="http://schemas.microsoft.com/office/drawing/2014/main" id="{725E51EB-E82A-A6B9-1C8A-645CA3E797D3}"/>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a:extLst>
                <a:ext uri="{FF2B5EF4-FFF2-40B4-BE49-F238E27FC236}">
                  <a16:creationId xmlns:a16="http://schemas.microsoft.com/office/drawing/2014/main" id="{30DFE6A5-752E-F991-D2F9-83EE362C62DA}"/>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a:extLst>
                <a:ext uri="{FF2B5EF4-FFF2-40B4-BE49-F238E27FC236}">
                  <a16:creationId xmlns:a16="http://schemas.microsoft.com/office/drawing/2014/main" id="{0E0536D3-7F3E-85E9-85AE-10285025A424}"/>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a:extLst>
                <a:ext uri="{FF2B5EF4-FFF2-40B4-BE49-F238E27FC236}">
                  <a16:creationId xmlns:a16="http://schemas.microsoft.com/office/drawing/2014/main" id="{1C8BEBBF-F01E-517A-43CA-99407727A19E}"/>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a:extLst>
              <a:ext uri="{FF2B5EF4-FFF2-40B4-BE49-F238E27FC236}">
                <a16:creationId xmlns:a16="http://schemas.microsoft.com/office/drawing/2014/main" id="{5F3B4076-A7F1-83F9-93F4-281D505032D3}"/>
              </a:ext>
            </a:extLst>
          </p:cNvPr>
          <p:cNvGrpSpPr/>
          <p:nvPr/>
        </p:nvGrpSpPr>
        <p:grpSpPr>
          <a:xfrm rot="5400000">
            <a:off x="76917" y="1063475"/>
            <a:ext cx="1160092" cy="63948"/>
            <a:chOff x="3779200" y="1371600"/>
            <a:chExt cx="1992600" cy="109500"/>
          </a:xfrm>
        </p:grpSpPr>
        <p:sp>
          <p:nvSpPr>
            <p:cNvPr id="996" name="Google Shape;996;p80">
              <a:extLst>
                <a:ext uri="{FF2B5EF4-FFF2-40B4-BE49-F238E27FC236}">
                  <a16:creationId xmlns:a16="http://schemas.microsoft.com/office/drawing/2014/main" id="{CA1F8C20-FE27-B8A9-296A-F43D32E13E9F}"/>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a:extLst>
                <a:ext uri="{FF2B5EF4-FFF2-40B4-BE49-F238E27FC236}">
                  <a16:creationId xmlns:a16="http://schemas.microsoft.com/office/drawing/2014/main" id="{F89E926D-D60B-A3FF-E60C-D93B4609B993}"/>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a:extLst>
                <a:ext uri="{FF2B5EF4-FFF2-40B4-BE49-F238E27FC236}">
                  <a16:creationId xmlns:a16="http://schemas.microsoft.com/office/drawing/2014/main" id="{74311586-6D2D-4852-C98A-8A7054B89309}"/>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a:extLst>
                <a:ext uri="{FF2B5EF4-FFF2-40B4-BE49-F238E27FC236}">
                  <a16:creationId xmlns:a16="http://schemas.microsoft.com/office/drawing/2014/main" id="{218BE9C4-014B-66B0-75E2-E8F1DEE4AF35}"/>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a:extLst>
                <a:ext uri="{FF2B5EF4-FFF2-40B4-BE49-F238E27FC236}">
                  <a16:creationId xmlns:a16="http://schemas.microsoft.com/office/drawing/2014/main" id="{95F08173-3089-BBEC-D61F-7B9667D51013}"/>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a:extLst>
                <a:ext uri="{FF2B5EF4-FFF2-40B4-BE49-F238E27FC236}">
                  <a16:creationId xmlns:a16="http://schemas.microsoft.com/office/drawing/2014/main" id="{BCCF54B1-EC71-CC2D-8883-9AF377B8E8BD}"/>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a:extLst>
              <a:ext uri="{FF2B5EF4-FFF2-40B4-BE49-F238E27FC236}">
                <a16:creationId xmlns:a16="http://schemas.microsoft.com/office/drawing/2014/main" id="{90237B11-607E-02BC-F116-6C11371E39BB}"/>
              </a:ext>
            </a:extLst>
          </p:cNvPr>
          <p:cNvGrpSpPr/>
          <p:nvPr/>
        </p:nvGrpSpPr>
        <p:grpSpPr>
          <a:xfrm rot="-5400000" flipH="1">
            <a:off x="275992" y="1615985"/>
            <a:ext cx="2595103" cy="395086"/>
            <a:chOff x="779906" y="4390560"/>
            <a:chExt cx="3183394" cy="484590"/>
          </a:xfrm>
        </p:grpSpPr>
        <p:sp>
          <p:nvSpPr>
            <p:cNvPr id="1008" name="Google Shape;1008;p80">
              <a:extLst>
                <a:ext uri="{FF2B5EF4-FFF2-40B4-BE49-F238E27FC236}">
                  <a16:creationId xmlns:a16="http://schemas.microsoft.com/office/drawing/2014/main" id="{E465D11D-545E-C505-A3C7-596C43E67EF1}"/>
                </a:ext>
              </a:extLst>
            </p:cNvPr>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a:extLst>
                <a:ext uri="{FF2B5EF4-FFF2-40B4-BE49-F238E27FC236}">
                  <a16:creationId xmlns:a16="http://schemas.microsoft.com/office/drawing/2014/main" id="{1321288E-D954-FF57-9209-85B7A2791EAE}"/>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88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4"/>
                                        </p:tgtEl>
                                        <p:attrNameLst>
                                          <p:attrName>style.visibility</p:attrName>
                                        </p:attrNameLst>
                                      </p:cBhvr>
                                      <p:to>
                                        <p:strVal val="visible"/>
                                      </p:to>
                                    </p:set>
                                    <p:animEffect transition="in" filter="fade">
                                      <p:cBhvr>
                                        <p:cTn id="18" dur="1000"/>
                                        <p:tgtEl>
                                          <p:spTgt spid="98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007"/>
                                        </p:tgtEl>
                                        <p:attrNameLst>
                                          <p:attrName>style.visibility</p:attrName>
                                        </p:attrNameLst>
                                      </p:cBhvr>
                                      <p:to>
                                        <p:strVal val="visible"/>
                                      </p:to>
                                    </p:set>
                                    <p:anim calcmode="lin" valueType="num">
                                      <p:cBhvr additive="base">
                                        <p:cTn id="23" dur="1000"/>
                                        <p:tgtEl>
                                          <p:spTgt spid="10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65"/>
          <p:cNvSpPr/>
          <p:nvPr/>
        </p:nvSpPr>
        <p:spPr>
          <a:xfrm>
            <a:off x="851725" y="1094350"/>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5"/>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idea </a:t>
            </a:r>
            <a:endParaRPr dirty="0"/>
          </a:p>
        </p:txBody>
      </p:sp>
      <p:sp>
        <p:nvSpPr>
          <p:cNvPr id="691" name="Google Shape;691;p65"/>
          <p:cNvSpPr txBox="1">
            <a:spLocks noGrp="1"/>
          </p:cNvSpPr>
          <p:nvPr>
            <p:ph type="subTitle" idx="1"/>
          </p:nvPr>
        </p:nvSpPr>
        <p:spPr>
          <a:xfrm>
            <a:off x="994950" y="2159507"/>
            <a:ext cx="5292150" cy="1569900"/>
          </a:xfrm>
          <a:prstGeom prst="rect">
            <a:avLst/>
          </a:prstGeom>
        </p:spPr>
        <p:txBody>
          <a:bodyPr spcFirstLastPara="1" wrap="square" lIns="91425" tIns="91425" rIns="91425" bIns="91425" anchor="ctr" anchorCtr="0">
            <a:noAutofit/>
          </a:bodyPr>
          <a:lstStyle/>
          <a:p>
            <a:pPr marL="0" lvl="0" indent="0"/>
            <a:r>
              <a:rPr lang="en-US" sz="1400" dirty="0"/>
              <a:t>My project focuses on detecting cheating in exam rooms using AI. The system can analyze either recorded videos or a live camera feed to identify students who are </a:t>
            </a:r>
            <a:r>
              <a:rPr lang="en-US" sz="1400" dirty="0">
                <a:solidFill>
                  <a:srgbClr val="FF0000"/>
                </a:solidFill>
              </a:rPr>
              <a:t>"</a:t>
            </a:r>
            <a:r>
              <a:rPr lang="en-US" sz="1400" b="1" dirty="0">
                <a:solidFill>
                  <a:srgbClr val="FF0000"/>
                </a:solidFill>
              </a:rPr>
              <a:t>Cheating</a:t>
            </a:r>
            <a:r>
              <a:rPr lang="en-US" sz="1400" dirty="0">
                <a:solidFill>
                  <a:srgbClr val="FF0000"/>
                </a:solidFill>
              </a:rPr>
              <a:t>" </a:t>
            </a:r>
            <a:r>
              <a:rPr lang="en-US" sz="1400" dirty="0"/>
              <a:t>and those who are </a:t>
            </a:r>
            <a:r>
              <a:rPr lang="en-US" sz="1400" dirty="0">
                <a:solidFill>
                  <a:srgbClr val="FFFF00"/>
                </a:solidFill>
              </a:rPr>
              <a:t>"</a:t>
            </a:r>
            <a:r>
              <a:rPr lang="en-US" sz="1400" b="1" dirty="0">
                <a:solidFill>
                  <a:srgbClr val="FFFF00"/>
                </a:solidFill>
              </a:rPr>
              <a:t>Not</a:t>
            </a:r>
            <a:r>
              <a:rPr lang="en-US" sz="1400" dirty="0">
                <a:solidFill>
                  <a:srgbClr val="FFFF00"/>
                </a:solidFill>
              </a:rPr>
              <a:t> </a:t>
            </a:r>
            <a:r>
              <a:rPr lang="en-US" sz="1400" b="1" dirty="0">
                <a:solidFill>
                  <a:srgbClr val="FFFF00"/>
                </a:solidFill>
              </a:rPr>
              <a:t>Cheating</a:t>
            </a:r>
            <a:r>
              <a:rPr lang="en-US" sz="1400" dirty="0">
                <a:solidFill>
                  <a:srgbClr val="FFFF00"/>
                </a:solidFill>
              </a:rPr>
              <a:t>"</a:t>
            </a:r>
            <a:r>
              <a:rPr lang="en-US" sz="1400" dirty="0">
                <a:solidFill>
                  <a:schemeClr val="bg1"/>
                </a:solidFill>
              </a:rPr>
              <a:t>.</a:t>
            </a:r>
            <a:r>
              <a:rPr lang="en-US" sz="1400" dirty="0">
                <a:solidFill>
                  <a:srgbClr val="FFFF00"/>
                </a:solidFill>
              </a:rPr>
              <a:t> </a:t>
            </a:r>
            <a:r>
              <a:rPr lang="en-US" sz="1400" dirty="0"/>
              <a:t>By using computer vision techniques, my project aims to automate the monitoring process, reduce human error, and make exam supervision more efficient and reliable. This tool can help teachers focus on teaching while ensuring exam integrity.</a:t>
            </a:r>
            <a:endParaRPr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p>
            <a:pPr lvl="0"/>
            <a:r>
              <a:rPr lang="en-US" dirty="0"/>
              <a:t>The dataset</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275992" y="1615985"/>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4"/>
                                        </p:tgtEl>
                                        <p:attrNameLst>
                                          <p:attrName>style.visibility</p:attrName>
                                        </p:attrNameLst>
                                      </p:cBhvr>
                                      <p:to>
                                        <p:strVal val="visible"/>
                                      </p:to>
                                    </p:set>
                                    <p:animEffect transition="in" filter="fade">
                                      <p:cBhvr>
                                        <p:cTn id="18" dur="1000"/>
                                        <p:tgtEl>
                                          <p:spTgt spid="98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007"/>
                                        </p:tgtEl>
                                        <p:attrNameLst>
                                          <p:attrName>style.visibility</p:attrName>
                                        </p:attrNameLst>
                                      </p:cBhvr>
                                      <p:to>
                                        <p:strVal val="visible"/>
                                      </p:to>
                                    </p:set>
                                    <p:anim calcmode="lin" valueType="num">
                                      <p:cBhvr additive="base">
                                        <p:cTn id="23" dur="1000"/>
                                        <p:tgtEl>
                                          <p:spTgt spid="10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a:extLst>
            <a:ext uri="{FF2B5EF4-FFF2-40B4-BE49-F238E27FC236}">
              <a16:creationId xmlns:a16="http://schemas.microsoft.com/office/drawing/2014/main" id="{91BA0F65-D76D-A636-0E1F-94A6413B912C}"/>
            </a:ext>
          </a:extLst>
        </p:cNvPr>
        <p:cNvGrpSpPr/>
        <p:nvPr/>
      </p:nvGrpSpPr>
      <p:grpSpPr>
        <a:xfrm>
          <a:off x="0" y="0"/>
          <a:ext cx="0" cy="0"/>
          <a:chOff x="0" y="0"/>
          <a:chExt cx="0" cy="0"/>
        </a:xfrm>
      </p:grpSpPr>
      <p:sp>
        <p:nvSpPr>
          <p:cNvPr id="689" name="Google Shape;689;p65">
            <a:extLst>
              <a:ext uri="{FF2B5EF4-FFF2-40B4-BE49-F238E27FC236}">
                <a16:creationId xmlns:a16="http://schemas.microsoft.com/office/drawing/2014/main" id="{85066FD6-7334-120A-C91A-B3D22B7033E3}"/>
              </a:ext>
            </a:extLst>
          </p:cNvPr>
          <p:cNvSpPr/>
          <p:nvPr/>
        </p:nvSpPr>
        <p:spPr>
          <a:xfrm>
            <a:off x="851725" y="1094350"/>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5">
            <a:extLst>
              <a:ext uri="{FF2B5EF4-FFF2-40B4-BE49-F238E27FC236}">
                <a16:creationId xmlns:a16="http://schemas.microsoft.com/office/drawing/2014/main" id="{9BBF16E2-2030-9250-199B-B03E8A7CD97E}"/>
              </a:ext>
            </a:extLst>
          </p:cNvPr>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p>
            <a:pPr lvl="0" algn="ctr"/>
            <a:r>
              <a:rPr lang="en-US" dirty="0"/>
              <a:t>The dataset</a:t>
            </a:r>
            <a:endParaRPr dirty="0"/>
          </a:p>
        </p:txBody>
      </p:sp>
      <p:sp>
        <p:nvSpPr>
          <p:cNvPr id="691" name="Google Shape;691;p65">
            <a:extLst>
              <a:ext uri="{FF2B5EF4-FFF2-40B4-BE49-F238E27FC236}">
                <a16:creationId xmlns:a16="http://schemas.microsoft.com/office/drawing/2014/main" id="{085112F3-10F4-45F9-5B66-EB3999BBA690}"/>
              </a:ext>
            </a:extLst>
          </p:cNvPr>
          <p:cNvSpPr txBox="1">
            <a:spLocks noGrp="1"/>
          </p:cNvSpPr>
          <p:nvPr>
            <p:ph type="subTitle" idx="1"/>
          </p:nvPr>
        </p:nvSpPr>
        <p:spPr>
          <a:xfrm>
            <a:off x="994950" y="2159507"/>
            <a:ext cx="5292150" cy="1569900"/>
          </a:xfrm>
          <a:prstGeom prst="rect">
            <a:avLst/>
          </a:prstGeom>
        </p:spPr>
        <p:txBody>
          <a:bodyPr spcFirstLastPara="1" wrap="square" lIns="91425" tIns="91425" rIns="91425" bIns="91425" anchor="ctr" anchorCtr="0">
            <a:noAutofit/>
          </a:bodyPr>
          <a:lstStyle/>
          <a:p>
            <a:pPr marL="0" lvl="0" indent="0"/>
            <a:r>
              <a:rPr lang="en-US" sz="1400" dirty="0"/>
              <a:t>For this project, I downloaded a dataset from </a:t>
            </a:r>
            <a:r>
              <a:rPr lang="en-US" sz="1400" b="1" u="sng" dirty="0" err="1"/>
              <a:t>Roboflow</a:t>
            </a:r>
            <a:r>
              <a:rPr lang="en-US" sz="1400" dirty="0"/>
              <a:t> that contains images labeled as </a:t>
            </a:r>
            <a:r>
              <a:rPr lang="en-US" sz="1400" dirty="0">
                <a:solidFill>
                  <a:srgbClr val="FF0000"/>
                </a:solidFill>
              </a:rPr>
              <a:t>“</a:t>
            </a:r>
            <a:r>
              <a:rPr lang="en-US" sz="1400" b="1" dirty="0">
                <a:solidFill>
                  <a:srgbClr val="FF0000"/>
                </a:solidFill>
              </a:rPr>
              <a:t>cheating</a:t>
            </a:r>
            <a:r>
              <a:rPr lang="en-US" sz="1400" dirty="0">
                <a:solidFill>
                  <a:srgbClr val="FF0000"/>
                </a:solidFill>
              </a:rPr>
              <a:t>” </a:t>
            </a:r>
            <a:r>
              <a:rPr lang="en-US" sz="1400" dirty="0"/>
              <a:t>and </a:t>
            </a:r>
            <a:r>
              <a:rPr lang="en-US" sz="1400" dirty="0">
                <a:solidFill>
                  <a:srgbClr val="FFFF00"/>
                </a:solidFill>
              </a:rPr>
              <a:t>“not cheating”</a:t>
            </a:r>
            <a:r>
              <a:rPr lang="en-US" sz="1400" dirty="0">
                <a:solidFill>
                  <a:schemeClr val="bg1"/>
                </a:solidFill>
              </a:rPr>
              <a:t>.</a:t>
            </a:r>
            <a:r>
              <a:rPr lang="en-US" sz="1400" dirty="0">
                <a:solidFill>
                  <a:srgbClr val="FFFF00"/>
                </a:solidFill>
              </a:rPr>
              <a:t> </a:t>
            </a:r>
          </a:p>
          <a:p>
            <a:pPr marL="0" lvl="0" indent="0"/>
            <a:r>
              <a:rPr lang="en-US" sz="1400" dirty="0"/>
              <a:t>The dataset is relatively small, which helps to reduce the training time while still allowing the model to learn the basic patterns. </a:t>
            </a:r>
          </a:p>
          <a:p>
            <a:pPr marL="0" lvl="0" indent="0"/>
            <a:r>
              <a:rPr lang="en-US" sz="1400" dirty="0"/>
              <a:t>You can access the dataset through this link: </a:t>
            </a:r>
          </a:p>
          <a:p>
            <a:pPr marL="0" lvl="0" indent="0"/>
            <a:r>
              <a:rPr lang="en-US" sz="1400" dirty="0">
                <a:solidFill>
                  <a:srgbClr val="002060"/>
                </a:solidFill>
                <a:hlinkClick r:id="rId3">
                  <a:extLst>
                    <a:ext uri="{A12FA001-AC4F-418D-AE19-62706E023703}">
                      <ahyp:hlinkClr xmlns:ahyp="http://schemas.microsoft.com/office/drawing/2018/hyperlinkcolor" val="tx"/>
                    </a:ext>
                  </a:extLst>
                </a:hlinkClick>
              </a:rPr>
              <a:t>Cheating-detection-dataset</a:t>
            </a:r>
            <a:endParaRPr lang="en-US" sz="1400" dirty="0">
              <a:solidFill>
                <a:srgbClr val="002060"/>
              </a:solidFill>
            </a:endParaRPr>
          </a:p>
        </p:txBody>
      </p:sp>
    </p:spTree>
    <p:extLst>
      <p:ext uri="{BB962C8B-B14F-4D97-AF65-F5344CB8AC3E}">
        <p14:creationId xmlns:p14="http://schemas.microsoft.com/office/powerpoint/2010/main" val="136773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2">
          <a:extLst>
            <a:ext uri="{FF2B5EF4-FFF2-40B4-BE49-F238E27FC236}">
              <a16:creationId xmlns:a16="http://schemas.microsoft.com/office/drawing/2014/main" id="{20D793F5-2DCA-A4C1-16D3-8EEC8DF583C7}"/>
            </a:ext>
          </a:extLst>
        </p:cNvPr>
        <p:cNvGrpSpPr/>
        <p:nvPr/>
      </p:nvGrpSpPr>
      <p:grpSpPr>
        <a:xfrm>
          <a:off x="0" y="0"/>
          <a:ext cx="0" cy="0"/>
          <a:chOff x="0" y="0"/>
          <a:chExt cx="0" cy="0"/>
        </a:xfrm>
      </p:grpSpPr>
      <p:sp>
        <p:nvSpPr>
          <p:cNvPr id="983" name="Google Shape;983;p80">
            <a:extLst>
              <a:ext uri="{FF2B5EF4-FFF2-40B4-BE49-F238E27FC236}">
                <a16:creationId xmlns:a16="http://schemas.microsoft.com/office/drawing/2014/main" id="{BB6B103E-296B-613B-A79E-CE137B7A7E12}"/>
              </a:ext>
            </a:extLst>
          </p:cNvPr>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a:extLst>
              <a:ext uri="{FF2B5EF4-FFF2-40B4-BE49-F238E27FC236}">
                <a16:creationId xmlns:a16="http://schemas.microsoft.com/office/drawing/2014/main" id="{A6C827B3-28EE-7E2C-E447-16C11353D8D8}"/>
              </a:ext>
            </a:extLst>
          </p:cNvPr>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a:extLst>
              <a:ext uri="{FF2B5EF4-FFF2-40B4-BE49-F238E27FC236}">
                <a16:creationId xmlns:a16="http://schemas.microsoft.com/office/drawing/2014/main" id="{83E2CFD6-8B15-7BCD-9050-7B52027AB2E3}"/>
              </a:ext>
            </a:extLst>
          </p:cNvPr>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p>
            <a:pPr lvl="0"/>
            <a:r>
              <a:rPr lang="en-US" dirty="0"/>
              <a:t>Tools</a:t>
            </a:r>
          </a:p>
        </p:txBody>
      </p:sp>
      <p:sp>
        <p:nvSpPr>
          <p:cNvPr id="986" name="Google Shape;986;p80">
            <a:extLst>
              <a:ext uri="{FF2B5EF4-FFF2-40B4-BE49-F238E27FC236}">
                <a16:creationId xmlns:a16="http://schemas.microsoft.com/office/drawing/2014/main" id="{4CB675BB-B76A-C3CC-742B-5FB75FEC6A92}"/>
              </a:ext>
            </a:extLst>
          </p:cNvPr>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988" name="Google Shape;988;p80">
            <a:extLst>
              <a:ext uri="{FF2B5EF4-FFF2-40B4-BE49-F238E27FC236}">
                <a16:creationId xmlns:a16="http://schemas.microsoft.com/office/drawing/2014/main" id="{19DAB347-8C60-2385-D22F-3D502306A4DF}"/>
              </a:ext>
            </a:extLst>
          </p:cNvPr>
          <p:cNvGrpSpPr/>
          <p:nvPr/>
        </p:nvGrpSpPr>
        <p:grpSpPr>
          <a:xfrm rot="5400000">
            <a:off x="7906992" y="4016075"/>
            <a:ext cx="1160092" cy="63948"/>
            <a:chOff x="3779200" y="1371600"/>
            <a:chExt cx="1992600" cy="109500"/>
          </a:xfrm>
        </p:grpSpPr>
        <p:sp>
          <p:nvSpPr>
            <p:cNvPr id="989" name="Google Shape;989;p80">
              <a:extLst>
                <a:ext uri="{FF2B5EF4-FFF2-40B4-BE49-F238E27FC236}">
                  <a16:creationId xmlns:a16="http://schemas.microsoft.com/office/drawing/2014/main" id="{426A0D10-3329-A20B-060A-F219AC724F05}"/>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a:extLst>
                <a:ext uri="{FF2B5EF4-FFF2-40B4-BE49-F238E27FC236}">
                  <a16:creationId xmlns:a16="http://schemas.microsoft.com/office/drawing/2014/main" id="{BC857E0B-416C-9316-5E86-0457D1847C45}"/>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a:extLst>
                <a:ext uri="{FF2B5EF4-FFF2-40B4-BE49-F238E27FC236}">
                  <a16:creationId xmlns:a16="http://schemas.microsoft.com/office/drawing/2014/main" id="{241F322D-731B-2555-B20B-3CAE33FEB111}"/>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a:extLst>
                <a:ext uri="{FF2B5EF4-FFF2-40B4-BE49-F238E27FC236}">
                  <a16:creationId xmlns:a16="http://schemas.microsoft.com/office/drawing/2014/main" id="{2D131D0D-C882-5923-AC1B-B55636B32B83}"/>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a:extLst>
                <a:ext uri="{FF2B5EF4-FFF2-40B4-BE49-F238E27FC236}">
                  <a16:creationId xmlns:a16="http://schemas.microsoft.com/office/drawing/2014/main" id="{B397F438-0657-90A2-ACA3-1F4EA34FA0DA}"/>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a:extLst>
                <a:ext uri="{FF2B5EF4-FFF2-40B4-BE49-F238E27FC236}">
                  <a16:creationId xmlns:a16="http://schemas.microsoft.com/office/drawing/2014/main" id="{C97927E3-232F-9706-F127-E25A7D7EBF82}"/>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a:extLst>
              <a:ext uri="{FF2B5EF4-FFF2-40B4-BE49-F238E27FC236}">
                <a16:creationId xmlns:a16="http://schemas.microsoft.com/office/drawing/2014/main" id="{BA4B1A76-7F98-3AB0-1635-4287C834F242}"/>
              </a:ext>
            </a:extLst>
          </p:cNvPr>
          <p:cNvGrpSpPr/>
          <p:nvPr/>
        </p:nvGrpSpPr>
        <p:grpSpPr>
          <a:xfrm rot="5400000">
            <a:off x="76917" y="1063475"/>
            <a:ext cx="1160092" cy="63948"/>
            <a:chOff x="3779200" y="1371600"/>
            <a:chExt cx="1992600" cy="109500"/>
          </a:xfrm>
        </p:grpSpPr>
        <p:sp>
          <p:nvSpPr>
            <p:cNvPr id="996" name="Google Shape;996;p80">
              <a:extLst>
                <a:ext uri="{FF2B5EF4-FFF2-40B4-BE49-F238E27FC236}">
                  <a16:creationId xmlns:a16="http://schemas.microsoft.com/office/drawing/2014/main" id="{56CAA68F-96B0-3642-CA50-4E1874C8A64E}"/>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a:extLst>
                <a:ext uri="{FF2B5EF4-FFF2-40B4-BE49-F238E27FC236}">
                  <a16:creationId xmlns:a16="http://schemas.microsoft.com/office/drawing/2014/main" id="{991E781E-1D95-2512-10F7-491C6F288F58}"/>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a:extLst>
                <a:ext uri="{FF2B5EF4-FFF2-40B4-BE49-F238E27FC236}">
                  <a16:creationId xmlns:a16="http://schemas.microsoft.com/office/drawing/2014/main" id="{CBA61820-256A-0FF7-1743-B9BE6505159B}"/>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a:extLst>
                <a:ext uri="{FF2B5EF4-FFF2-40B4-BE49-F238E27FC236}">
                  <a16:creationId xmlns:a16="http://schemas.microsoft.com/office/drawing/2014/main" id="{E862ABC1-3D60-23AA-BC5D-C285C54D6720}"/>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a:extLst>
                <a:ext uri="{FF2B5EF4-FFF2-40B4-BE49-F238E27FC236}">
                  <a16:creationId xmlns:a16="http://schemas.microsoft.com/office/drawing/2014/main" id="{3D8264E8-A4D3-6B1E-419E-9FC688E0F93D}"/>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a:extLst>
                <a:ext uri="{FF2B5EF4-FFF2-40B4-BE49-F238E27FC236}">
                  <a16:creationId xmlns:a16="http://schemas.microsoft.com/office/drawing/2014/main" id="{5564DCCA-DB3C-9398-F3FF-6FB6304AA566}"/>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a:extLst>
              <a:ext uri="{FF2B5EF4-FFF2-40B4-BE49-F238E27FC236}">
                <a16:creationId xmlns:a16="http://schemas.microsoft.com/office/drawing/2014/main" id="{E527062A-B376-838B-6299-D48B681ADFC0}"/>
              </a:ext>
            </a:extLst>
          </p:cNvPr>
          <p:cNvGrpSpPr/>
          <p:nvPr/>
        </p:nvGrpSpPr>
        <p:grpSpPr>
          <a:xfrm rot="-5400000" flipH="1">
            <a:off x="275992" y="1615985"/>
            <a:ext cx="2595103" cy="395086"/>
            <a:chOff x="779906" y="4390560"/>
            <a:chExt cx="3183394" cy="484590"/>
          </a:xfrm>
        </p:grpSpPr>
        <p:sp>
          <p:nvSpPr>
            <p:cNvPr id="1008" name="Google Shape;1008;p80">
              <a:extLst>
                <a:ext uri="{FF2B5EF4-FFF2-40B4-BE49-F238E27FC236}">
                  <a16:creationId xmlns:a16="http://schemas.microsoft.com/office/drawing/2014/main" id="{581B7B5A-5A64-375E-6242-ED83FE7351AD}"/>
                </a:ext>
              </a:extLst>
            </p:cNvPr>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a:extLst>
                <a:ext uri="{FF2B5EF4-FFF2-40B4-BE49-F238E27FC236}">
                  <a16:creationId xmlns:a16="http://schemas.microsoft.com/office/drawing/2014/main" id="{78FDFF76-F828-36C9-1B19-3E9BBC6992B5}"/>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9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4"/>
                                        </p:tgtEl>
                                        <p:attrNameLst>
                                          <p:attrName>style.visibility</p:attrName>
                                        </p:attrNameLst>
                                      </p:cBhvr>
                                      <p:to>
                                        <p:strVal val="visible"/>
                                      </p:to>
                                    </p:set>
                                    <p:animEffect transition="in" filter="fade">
                                      <p:cBhvr>
                                        <p:cTn id="18" dur="1000"/>
                                        <p:tgtEl>
                                          <p:spTgt spid="98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007"/>
                                        </p:tgtEl>
                                        <p:attrNameLst>
                                          <p:attrName>style.visibility</p:attrName>
                                        </p:attrNameLst>
                                      </p:cBhvr>
                                      <p:to>
                                        <p:strVal val="visible"/>
                                      </p:to>
                                    </p:set>
                                    <p:anim calcmode="lin" valueType="num">
                                      <p:cBhvr additive="base">
                                        <p:cTn id="23" dur="1000"/>
                                        <p:tgtEl>
                                          <p:spTgt spid="10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2" name="Google Shape;732;p68"/>
          <p:cNvSpPr txBox="1">
            <a:spLocks noGrp="1"/>
          </p:cNvSpPr>
          <p:nvPr>
            <p:ph type="title"/>
          </p:nvPr>
        </p:nvSpPr>
        <p:spPr>
          <a:xfrm>
            <a:off x="981390" y="838680"/>
            <a:ext cx="718122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Tools</a:t>
            </a:r>
            <a:endParaRPr dirty="0"/>
          </a:p>
        </p:txBody>
      </p:sp>
      <p:sp>
        <p:nvSpPr>
          <p:cNvPr id="733" name="Google Shape;733;p68"/>
          <p:cNvSpPr txBox="1">
            <a:spLocks noGrp="1"/>
          </p:cNvSpPr>
          <p:nvPr>
            <p:ph type="subTitle" idx="1"/>
          </p:nvPr>
        </p:nvSpPr>
        <p:spPr>
          <a:xfrm>
            <a:off x="327940" y="3280410"/>
            <a:ext cx="1210123" cy="4683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5">
                    <a:lumMod val="85000"/>
                  </a:schemeClr>
                </a:solidFill>
              </a:rPr>
              <a:t>Python</a:t>
            </a:r>
            <a:endParaRPr b="1" dirty="0">
              <a:solidFill>
                <a:schemeClr val="accent5">
                  <a:lumMod val="85000"/>
                </a:schemeClr>
              </a:solidFill>
            </a:endParaRPr>
          </a:p>
        </p:txBody>
      </p:sp>
      <p:pic>
        <p:nvPicPr>
          <p:cNvPr id="7" name="Picture 6" descr="A blue and yellow snake logo&#10;&#10;AI-generated content may be incorrect.">
            <a:extLst>
              <a:ext uri="{FF2B5EF4-FFF2-40B4-BE49-F238E27FC236}">
                <a16:creationId xmlns:a16="http://schemas.microsoft.com/office/drawing/2014/main" id="{457EFC42-896A-ED7C-83C1-90F805822291}"/>
              </a:ext>
            </a:extLst>
          </p:cNvPr>
          <p:cNvPicPr>
            <a:picLocks noChangeAspect="1"/>
          </p:cNvPicPr>
          <p:nvPr/>
        </p:nvPicPr>
        <p:blipFill>
          <a:blip r:embed="rId3"/>
          <a:stretch>
            <a:fillRect/>
          </a:stretch>
        </p:blipFill>
        <p:spPr>
          <a:xfrm>
            <a:off x="382457" y="2164080"/>
            <a:ext cx="1101090" cy="1101090"/>
          </a:xfrm>
          <a:prstGeom prst="rect">
            <a:avLst/>
          </a:prstGeom>
          <a:ln>
            <a:noFill/>
          </a:ln>
          <a:effectLst>
            <a:outerShdw blurRad="292100" dist="139700" dir="2700000" algn="tl" rotWithShape="0">
              <a:srgbClr val="333333">
                <a:alpha val="65000"/>
              </a:srgbClr>
            </a:outerShdw>
          </a:effectLst>
        </p:spPr>
      </p:pic>
      <p:pic>
        <p:nvPicPr>
          <p:cNvPr id="9" name="Picture 8" descr="A blue and black text with a balloon&#10;&#10;AI-generated content may be incorrect.">
            <a:extLst>
              <a:ext uri="{FF2B5EF4-FFF2-40B4-BE49-F238E27FC236}">
                <a16:creationId xmlns:a16="http://schemas.microsoft.com/office/drawing/2014/main" id="{B8F511D3-30CD-0033-C37B-8166C1BD738A}"/>
              </a:ext>
            </a:extLst>
          </p:cNvPr>
          <p:cNvPicPr>
            <a:picLocks noChangeAspect="1"/>
          </p:cNvPicPr>
          <p:nvPr/>
        </p:nvPicPr>
        <p:blipFill>
          <a:blip r:embed="rId4"/>
          <a:stretch>
            <a:fillRect/>
          </a:stretch>
        </p:blipFill>
        <p:spPr>
          <a:xfrm>
            <a:off x="2044700" y="2164080"/>
            <a:ext cx="1531541" cy="1101090"/>
          </a:xfrm>
          <a:prstGeom prst="rect">
            <a:avLst/>
          </a:prstGeom>
          <a:ln>
            <a:noFill/>
          </a:ln>
          <a:effectLst>
            <a:outerShdw blurRad="292100" dist="139700" dir="2700000" algn="tl" rotWithShape="0">
              <a:srgbClr val="333333">
                <a:alpha val="65000"/>
              </a:srgbClr>
            </a:outerShdw>
          </a:effectLst>
        </p:spPr>
      </p:pic>
      <p:pic>
        <p:nvPicPr>
          <p:cNvPr id="11" name="Picture 10" descr="A logo on a black background&#10;&#10;AI-generated content may be incorrect.">
            <a:extLst>
              <a:ext uri="{FF2B5EF4-FFF2-40B4-BE49-F238E27FC236}">
                <a16:creationId xmlns:a16="http://schemas.microsoft.com/office/drawing/2014/main" id="{082349FE-5B57-4565-B7C5-59EEC3CCE0B1}"/>
              </a:ext>
            </a:extLst>
          </p:cNvPr>
          <p:cNvPicPr>
            <a:picLocks noChangeAspect="1"/>
          </p:cNvPicPr>
          <p:nvPr/>
        </p:nvPicPr>
        <p:blipFill>
          <a:blip r:embed="rId5"/>
          <a:stretch>
            <a:fillRect/>
          </a:stretch>
        </p:blipFill>
        <p:spPr>
          <a:xfrm>
            <a:off x="4137394" y="2164080"/>
            <a:ext cx="2072640" cy="1101090"/>
          </a:xfrm>
          <a:prstGeom prst="rect">
            <a:avLst/>
          </a:prstGeom>
          <a:ln>
            <a:noFill/>
          </a:ln>
          <a:effectLst>
            <a:outerShdw blurRad="292100" dist="139700" dir="2700000" algn="tl" rotWithShape="0">
              <a:srgbClr val="333333">
                <a:alpha val="65000"/>
              </a:srgbClr>
            </a:outerShdw>
          </a:effectLst>
        </p:spPr>
      </p:pic>
      <p:pic>
        <p:nvPicPr>
          <p:cNvPr id="13" name="Picture 12" descr="A group of colorful circles&#10;&#10;AI-generated content may be incorrect.">
            <a:extLst>
              <a:ext uri="{FF2B5EF4-FFF2-40B4-BE49-F238E27FC236}">
                <a16:creationId xmlns:a16="http://schemas.microsoft.com/office/drawing/2014/main" id="{E07C2186-3499-F30D-A013-181010E0D45C}"/>
              </a:ext>
            </a:extLst>
          </p:cNvPr>
          <p:cNvPicPr>
            <a:picLocks noChangeAspect="1"/>
          </p:cNvPicPr>
          <p:nvPr/>
        </p:nvPicPr>
        <p:blipFill>
          <a:blip r:embed="rId6"/>
          <a:stretch>
            <a:fillRect/>
          </a:stretch>
        </p:blipFill>
        <p:spPr>
          <a:xfrm>
            <a:off x="6771187" y="2164080"/>
            <a:ext cx="1919035" cy="1044421"/>
          </a:xfrm>
          <a:prstGeom prst="rect">
            <a:avLst/>
          </a:prstGeom>
          <a:ln>
            <a:noFill/>
          </a:ln>
          <a:effectLst>
            <a:outerShdw blurRad="292100" dist="139700" dir="2700000" algn="tl" rotWithShape="0">
              <a:srgbClr val="333333">
                <a:alpha val="65000"/>
              </a:srgbClr>
            </a:outerShdw>
          </a:effectLst>
        </p:spPr>
      </p:pic>
      <p:sp>
        <p:nvSpPr>
          <p:cNvPr id="14" name="Google Shape;733;p68">
            <a:extLst>
              <a:ext uri="{FF2B5EF4-FFF2-40B4-BE49-F238E27FC236}">
                <a16:creationId xmlns:a16="http://schemas.microsoft.com/office/drawing/2014/main" id="{73EB1774-CF63-B356-D024-4EA8B3924C5F}"/>
              </a:ext>
            </a:extLst>
          </p:cNvPr>
          <p:cNvSpPr txBox="1">
            <a:spLocks/>
          </p:cNvSpPr>
          <p:nvPr/>
        </p:nvSpPr>
        <p:spPr>
          <a:xfrm>
            <a:off x="2205408" y="3280410"/>
            <a:ext cx="1210123" cy="468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b="1" dirty="0">
                <a:solidFill>
                  <a:schemeClr val="accent5">
                    <a:lumMod val="85000"/>
                  </a:schemeClr>
                </a:solidFill>
              </a:rPr>
              <a:t>YOLO</a:t>
            </a:r>
          </a:p>
        </p:txBody>
      </p:sp>
      <p:sp>
        <p:nvSpPr>
          <p:cNvPr id="15" name="Google Shape;733;p68">
            <a:extLst>
              <a:ext uri="{FF2B5EF4-FFF2-40B4-BE49-F238E27FC236}">
                <a16:creationId xmlns:a16="http://schemas.microsoft.com/office/drawing/2014/main" id="{C15BE160-5211-6E45-4FD2-DFDC8FF7C5FA}"/>
              </a:ext>
            </a:extLst>
          </p:cNvPr>
          <p:cNvSpPr txBox="1">
            <a:spLocks/>
          </p:cNvSpPr>
          <p:nvPr/>
        </p:nvSpPr>
        <p:spPr>
          <a:xfrm>
            <a:off x="4518348" y="3280410"/>
            <a:ext cx="1210123" cy="468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b="1" dirty="0" err="1">
                <a:solidFill>
                  <a:schemeClr val="accent5">
                    <a:lumMod val="85000"/>
                  </a:schemeClr>
                </a:solidFill>
              </a:rPr>
              <a:t>PyTorch</a:t>
            </a:r>
            <a:endParaRPr lang="en-US" b="1" dirty="0">
              <a:solidFill>
                <a:schemeClr val="accent5">
                  <a:lumMod val="85000"/>
                </a:schemeClr>
              </a:solidFill>
            </a:endParaRPr>
          </a:p>
        </p:txBody>
      </p:sp>
      <p:sp>
        <p:nvSpPr>
          <p:cNvPr id="16" name="Google Shape;733;p68">
            <a:extLst>
              <a:ext uri="{FF2B5EF4-FFF2-40B4-BE49-F238E27FC236}">
                <a16:creationId xmlns:a16="http://schemas.microsoft.com/office/drawing/2014/main" id="{022215BC-2030-8275-F77D-0A2F99CADB5E}"/>
              </a:ext>
            </a:extLst>
          </p:cNvPr>
          <p:cNvSpPr txBox="1">
            <a:spLocks/>
          </p:cNvSpPr>
          <p:nvPr/>
        </p:nvSpPr>
        <p:spPr>
          <a:xfrm>
            <a:off x="7125642" y="3280410"/>
            <a:ext cx="1210123" cy="468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ctr"/>
            <a:r>
              <a:rPr lang="en-US" b="1" dirty="0">
                <a:solidFill>
                  <a:schemeClr val="accent5">
                    <a:lumMod val="85000"/>
                  </a:schemeClr>
                </a:solidFill>
              </a:rPr>
              <a:t>OpenCV</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2">
          <a:extLst>
            <a:ext uri="{FF2B5EF4-FFF2-40B4-BE49-F238E27FC236}">
              <a16:creationId xmlns:a16="http://schemas.microsoft.com/office/drawing/2014/main" id="{88EAE09D-18EA-7D95-2B36-6DE867C716E1}"/>
            </a:ext>
          </a:extLst>
        </p:cNvPr>
        <p:cNvGrpSpPr/>
        <p:nvPr/>
      </p:nvGrpSpPr>
      <p:grpSpPr>
        <a:xfrm>
          <a:off x="0" y="0"/>
          <a:ext cx="0" cy="0"/>
          <a:chOff x="0" y="0"/>
          <a:chExt cx="0" cy="0"/>
        </a:xfrm>
      </p:grpSpPr>
      <p:sp>
        <p:nvSpPr>
          <p:cNvPr id="983" name="Google Shape;983;p80">
            <a:extLst>
              <a:ext uri="{FF2B5EF4-FFF2-40B4-BE49-F238E27FC236}">
                <a16:creationId xmlns:a16="http://schemas.microsoft.com/office/drawing/2014/main" id="{82DDE223-007A-23D2-BF3A-C04F1AF60308}"/>
              </a:ext>
            </a:extLst>
          </p:cNvPr>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a:extLst>
              <a:ext uri="{FF2B5EF4-FFF2-40B4-BE49-F238E27FC236}">
                <a16:creationId xmlns:a16="http://schemas.microsoft.com/office/drawing/2014/main" id="{ED313DD2-D78A-C70E-EA3A-1FADA9E62FE7}"/>
              </a:ext>
            </a:extLst>
          </p:cNvPr>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a:extLst>
              <a:ext uri="{FF2B5EF4-FFF2-40B4-BE49-F238E27FC236}">
                <a16:creationId xmlns:a16="http://schemas.microsoft.com/office/drawing/2014/main" id="{7A8D6DC4-3D21-033F-3794-3F7DDC8F2074}"/>
              </a:ext>
            </a:extLst>
          </p:cNvPr>
          <p:cNvSpPr txBox="1">
            <a:spLocks noGrp="1"/>
          </p:cNvSpPr>
          <p:nvPr>
            <p:ph type="title"/>
          </p:nvPr>
        </p:nvSpPr>
        <p:spPr>
          <a:xfrm>
            <a:off x="1750177" y="2462058"/>
            <a:ext cx="5632230" cy="996900"/>
          </a:xfrm>
          <a:prstGeom prst="rect">
            <a:avLst/>
          </a:prstGeom>
        </p:spPr>
        <p:txBody>
          <a:bodyPr spcFirstLastPara="1" wrap="square" lIns="91425" tIns="91425" rIns="91425" bIns="91425" anchor="b" anchorCtr="0">
            <a:noAutofit/>
          </a:bodyPr>
          <a:lstStyle/>
          <a:p>
            <a:br>
              <a:rPr lang="en-US" dirty="0"/>
            </a:br>
            <a:br>
              <a:rPr lang="en-US" dirty="0"/>
            </a:br>
            <a:br>
              <a:rPr lang="en-US" sz="5400" dirty="0"/>
            </a:br>
            <a:br>
              <a:rPr lang="en-US" sz="5400" dirty="0"/>
            </a:br>
            <a:br>
              <a:rPr lang="en-US" dirty="0"/>
            </a:br>
            <a:r>
              <a:rPr lang="en-US" sz="4800" dirty="0"/>
              <a:t>Training the model</a:t>
            </a:r>
            <a:endParaRPr lang="en-US" dirty="0"/>
          </a:p>
        </p:txBody>
      </p:sp>
      <p:sp>
        <p:nvSpPr>
          <p:cNvPr id="986" name="Google Shape;986;p80">
            <a:extLst>
              <a:ext uri="{FF2B5EF4-FFF2-40B4-BE49-F238E27FC236}">
                <a16:creationId xmlns:a16="http://schemas.microsoft.com/office/drawing/2014/main" id="{FF41BC10-041E-75FF-7C58-33E9B103B471}"/>
              </a:ext>
            </a:extLst>
          </p:cNvPr>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988" name="Google Shape;988;p80">
            <a:extLst>
              <a:ext uri="{FF2B5EF4-FFF2-40B4-BE49-F238E27FC236}">
                <a16:creationId xmlns:a16="http://schemas.microsoft.com/office/drawing/2014/main" id="{FBBC0B3D-ED26-FD82-97B1-BFA7D864C4E8}"/>
              </a:ext>
            </a:extLst>
          </p:cNvPr>
          <p:cNvGrpSpPr/>
          <p:nvPr/>
        </p:nvGrpSpPr>
        <p:grpSpPr>
          <a:xfrm rot="5400000">
            <a:off x="7906992" y="4016075"/>
            <a:ext cx="1160092" cy="63948"/>
            <a:chOff x="3779200" y="1371600"/>
            <a:chExt cx="1992600" cy="109500"/>
          </a:xfrm>
        </p:grpSpPr>
        <p:sp>
          <p:nvSpPr>
            <p:cNvPr id="989" name="Google Shape;989;p80">
              <a:extLst>
                <a:ext uri="{FF2B5EF4-FFF2-40B4-BE49-F238E27FC236}">
                  <a16:creationId xmlns:a16="http://schemas.microsoft.com/office/drawing/2014/main" id="{0B4D0F0E-5416-75B6-D6D8-F3639AF200C9}"/>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a:extLst>
                <a:ext uri="{FF2B5EF4-FFF2-40B4-BE49-F238E27FC236}">
                  <a16:creationId xmlns:a16="http://schemas.microsoft.com/office/drawing/2014/main" id="{27AB9E09-5DBC-08A7-650C-756972279BBF}"/>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a:extLst>
                <a:ext uri="{FF2B5EF4-FFF2-40B4-BE49-F238E27FC236}">
                  <a16:creationId xmlns:a16="http://schemas.microsoft.com/office/drawing/2014/main" id="{3763E1F8-DE1C-854C-28EA-B64EAA2C7D80}"/>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a:extLst>
                <a:ext uri="{FF2B5EF4-FFF2-40B4-BE49-F238E27FC236}">
                  <a16:creationId xmlns:a16="http://schemas.microsoft.com/office/drawing/2014/main" id="{2AF0B92D-8135-0D4D-842A-7174692814B5}"/>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a:extLst>
                <a:ext uri="{FF2B5EF4-FFF2-40B4-BE49-F238E27FC236}">
                  <a16:creationId xmlns:a16="http://schemas.microsoft.com/office/drawing/2014/main" id="{87436788-8061-51BE-8CDE-A1D985511C93}"/>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a:extLst>
                <a:ext uri="{FF2B5EF4-FFF2-40B4-BE49-F238E27FC236}">
                  <a16:creationId xmlns:a16="http://schemas.microsoft.com/office/drawing/2014/main" id="{58580740-A20F-8FC5-D0E8-EC44716A7613}"/>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a:extLst>
              <a:ext uri="{FF2B5EF4-FFF2-40B4-BE49-F238E27FC236}">
                <a16:creationId xmlns:a16="http://schemas.microsoft.com/office/drawing/2014/main" id="{B24510C2-E0EC-A040-A67A-EA4BE1D0E8B7}"/>
              </a:ext>
            </a:extLst>
          </p:cNvPr>
          <p:cNvGrpSpPr/>
          <p:nvPr/>
        </p:nvGrpSpPr>
        <p:grpSpPr>
          <a:xfrm rot="5400000">
            <a:off x="76917" y="1063475"/>
            <a:ext cx="1160092" cy="63948"/>
            <a:chOff x="3779200" y="1371600"/>
            <a:chExt cx="1992600" cy="109500"/>
          </a:xfrm>
        </p:grpSpPr>
        <p:sp>
          <p:nvSpPr>
            <p:cNvPr id="996" name="Google Shape;996;p80">
              <a:extLst>
                <a:ext uri="{FF2B5EF4-FFF2-40B4-BE49-F238E27FC236}">
                  <a16:creationId xmlns:a16="http://schemas.microsoft.com/office/drawing/2014/main" id="{0B7EA6F0-4463-3D62-AFAE-AB1BB5A1FB6C}"/>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a:extLst>
                <a:ext uri="{FF2B5EF4-FFF2-40B4-BE49-F238E27FC236}">
                  <a16:creationId xmlns:a16="http://schemas.microsoft.com/office/drawing/2014/main" id="{23FDC654-AE75-989B-29AE-5793E5F79A72}"/>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a:extLst>
                <a:ext uri="{FF2B5EF4-FFF2-40B4-BE49-F238E27FC236}">
                  <a16:creationId xmlns:a16="http://schemas.microsoft.com/office/drawing/2014/main" id="{A9B5B804-7DA6-2FDA-1DC6-7074F63399E9}"/>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a:extLst>
                <a:ext uri="{FF2B5EF4-FFF2-40B4-BE49-F238E27FC236}">
                  <a16:creationId xmlns:a16="http://schemas.microsoft.com/office/drawing/2014/main" id="{23AFF2AE-6EF4-AB46-7BA3-C3D37A9C775B}"/>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a:extLst>
                <a:ext uri="{FF2B5EF4-FFF2-40B4-BE49-F238E27FC236}">
                  <a16:creationId xmlns:a16="http://schemas.microsoft.com/office/drawing/2014/main" id="{8B4BBA50-6C69-8C10-F02B-F5AD1374DC5F}"/>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a:extLst>
                <a:ext uri="{FF2B5EF4-FFF2-40B4-BE49-F238E27FC236}">
                  <a16:creationId xmlns:a16="http://schemas.microsoft.com/office/drawing/2014/main" id="{0779B3A9-C509-496B-35B6-B767E9210949}"/>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a:extLst>
              <a:ext uri="{FF2B5EF4-FFF2-40B4-BE49-F238E27FC236}">
                <a16:creationId xmlns:a16="http://schemas.microsoft.com/office/drawing/2014/main" id="{21471CA8-DFA1-94C0-79A5-B0EDAF343B07}"/>
              </a:ext>
            </a:extLst>
          </p:cNvPr>
          <p:cNvGrpSpPr/>
          <p:nvPr/>
        </p:nvGrpSpPr>
        <p:grpSpPr>
          <a:xfrm rot="-5400000" flipH="1">
            <a:off x="275992" y="1615985"/>
            <a:ext cx="2595103" cy="395086"/>
            <a:chOff x="779906" y="4390560"/>
            <a:chExt cx="3183394" cy="484590"/>
          </a:xfrm>
        </p:grpSpPr>
        <p:sp>
          <p:nvSpPr>
            <p:cNvPr id="1008" name="Google Shape;1008;p80">
              <a:extLst>
                <a:ext uri="{FF2B5EF4-FFF2-40B4-BE49-F238E27FC236}">
                  <a16:creationId xmlns:a16="http://schemas.microsoft.com/office/drawing/2014/main" id="{18C8835A-9FCC-D31B-9D53-AD4A23181500}"/>
                </a:ext>
              </a:extLst>
            </p:cNvPr>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a:extLst>
                <a:ext uri="{FF2B5EF4-FFF2-40B4-BE49-F238E27FC236}">
                  <a16:creationId xmlns:a16="http://schemas.microsoft.com/office/drawing/2014/main" id="{479765D8-4B92-2883-E114-303001E341DD}"/>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413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4"/>
                                        </p:tgtEl>
                                        <p:attrNameLst>
                                          <p:attrName>style.visibility</p:attrName>
                                        </p:attrNameLst>
                                      </p:cBhvr>
                                      <p:to>
                                        <p:strVal val="visible"/>
                                      </p:to>
                                    </p:set>
                                    <p:animEffect transition="in" filter="fade">
                                      <p:cBhvr>
                                        <p:cTn id="18" dur="1000"/>
                                        <p:tgtEl>
                                          <p:spTgt spid="98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007"/>
                                        </p:tgtEl>
                                        <p:attrNameLst>
                                          <p:attrName>style.visibility</p:attrName>
                                        </p:attrNameLst>
                                      </p:cBhvr>
                                      <p:to>
                                        <p:strVal val="visible"/>
                                      </p:to>
                                    </p:set>
                                    <p:anim calcmode="lin" valueType="num">
                                      <p:cBhvr additive="base">
                                        <p:cTn id="23" dur="1000"/>
                                        <p:tgtEl>
                                          <p:spTgt spid="10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391</Words>
  <Application>Microsoft Office PowerPoint</Application>
  <PresentationFormat>On-screen Show (16:9)</PresentationFormat>
  <Paragraphs>83</Paragraphs>
  <Slides>22</Slides>
  <Notes>22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Wingdings</vt:lpstr>
      <vt:lpstr>IBM Plex Sans Medium</vt:lpstr>
      <vt:lpstr>IBM Plex Sans</vt:lpstr>
      <vt:lpstr>Arial</vt:lpstr>
      <vt:lpstr>Korean AI Agency Pitch Deck XL by Slidesgo</vt:lpstr>
      <vt:lpstr>Cheating detection in exam halls using Computer Vision</vt:lpstr>
      <vt:lpstr>The idea</vt:lpstr>
      <vt:lpstr>Project Idea</vt:lpstr>
      <vt:lpstr>The idea </vt:lpstr>
      <vt:lpstr>The dataset</vt:lpstr>
      <vt:lpstr>The dataset</vt:lpstr>
      <vt:lpstr>Tools</vt:lpstr>
      <vt:lpstr>Tools</vt:lpstr>
      <vt:lpstr>     Training the model</vt:lpstr>
      <vt:lpstr>Training the model</vt:lpstr>
      <vt:lpstr>Training the model</vt:lpstr>
      <vt:lpstr>Training the model</vt:lpstr>
      <vt:lpstr>Training the model</vt:lpstr>
      <vt:lpstr>Training the model</vt:lpstr>
      <vt:lpstr>Demo</vt:lpstr>
      <vt:lpstr>Demo</vt:lpstr>
      <vt:lpstr>Demo</vt:lpstr>
      <vt:lpstr>Model Summary</vt:lpstr>
      <vt:lpstr>Model Summary</vt:lpstr>
      <vt:lpstr>Model Summary</vt:lpstr>
      <vt:lpstr>Model 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dodo doda</cp:lastModifiedBy>
  <cp:revision>4</cp:revision>
  <dcterms:modified xsi:type="dcterms:W3CDTF">2025-09-06T22:45:08Z</dcterms:modified>
</cp:coreProperties>
</file>